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4"/>
    <p:sldMasterId id="2147483854" r:id="rId5"/>
    <p:sldMasterId id="2147483865" r:id="rId6"/>
    <p:sldMasterId id="2147483877" r:id="rId7"/>
    <p:sldMasterId id="2147483888" r:id="rId8"/>
    <p:sldMasterId id="2147483918" r:id="rId9"/>
    <p:sldMasterId id="2147483946" r:id="rId10"/>
  </p:sldMasterIdLst>
  <p:notesMasterIdLst>
    <p:notesMasterId r:id="rId26"/>
  </p:notesMasterIdLst>
  <p:sldIdLst>
    <p:sldId id="256" r:id="rId11"/>
    <p:sldId id="309" r:id="rId12"/>
    <p:sldId id="340" r:id="rId13"/>
    <p:sldId id="354" r:id="rId14"/>
    <p:sldId id="350" r:id="rId15"/>
    <p:sldId id="341" r:id="rId16"/>
    <p:sldId id="355" r:id="rId17"/>
    <p:sldId id="344" r:id="rId18"/>
    <p:sldId id="353" r:id="rId19"/>
    <p:sldId id="357" r:id="rId20"/>
    <p:sldId id="343" r:id="rId21"/>
    <p:sldId id="336" r:id="rId22"/>
    <p:sldId id="358" r:id="rId23"/>
    <p:sldId id="334" r:id="rId24"/>
    <p:sldId id="356" r:id="rId25"/>
  </p:sldIdLst>
  <p:sldSz cx="9144000" cy="5143500" type="screen16x9"/>
  <p:notesSz cx="6858000" cy="9144000"/>
  <p:defaultTextStyle>
    <a:defPPr>
      <a:defRPr lang="fi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26" autoAdjust="0"/>
    <p:restoredTop sz="87192" autoAdjust="0"/>
  </p:normalViewPr>
  <p:slideViewPr>
    <p:cSldViewPr snapToGrid="0">
      <p:cViewPr varScale="1">
        <p:scale>
          <a:sx n="87" d="100"/>
          <a:sy n="87" d="100"/>
        </p:scale>
        <p:origin x="432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6122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-8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8B94F-049E-4761-9AA8-CCC8C817D91D}" type="datetimeFigureOut">
              <a:rPr lang="fi-FI" smtClean="0"/>
              <a:t>1.2.2025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4969D-0F6B-4DBC-9387-709C9621CC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843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4969D-0F6B-4DBC-9387-709C9621CC71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7351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4969D-0F6B-4DBC-9387-709C9621CC7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6068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121F8-03BD-498C-9E96-B85EBE04361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8720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121F8-03BD-498C-9E96-B85EBE04361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4872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4969D-0F6B-4DBC-9387-709C9621CC71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6297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4969D-0F6B-4DBC-9387-709C9621CC71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4604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Verkkoasiointi (kuva etusivusta)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4969D-0F6B-4DBC-9387-709C9621CC71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9425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4969D-0F6B-4DBC-9387-709C9621CC71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33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4969D-0F6B-4DBC-9387-709C9621CC71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47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Esityksen otsikko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 tai esityspaikka, -aika ja nimesi tähän</a:t>
            </a:r>
          </a:p>
        </p:txBody>
      </p:sp>
    </p:spTree>
    <p:extLst>
      <p:ext uri="{BB962C8B-B14F-4D97-AF65-F5344CB8AC3E}">
        <p14:creationId xmlns:p14="http://schemas.microsoft.com/office/powerpoint/2010/main" val="199631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44" y="2467"/>
            <a:ext cx="5401056" cy="2883408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968102" y="3024876"/>
            <a:ext cx="7337265" cy="594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yhteystietosi</a:t>
            </a:r>
          </a:p>
        </p:txBody>
      </p:sp>
      <p:sp>
        <p:nvSpPr>
          <p:cNvPr id="12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968102" y="1296485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lopputoivotus</a:t>
            </a:r>
          </a:p>
        </p:txBody>
      </p:sp>
    </p:spTree>
    <p:extLst>
      <p:ext uri="{BB962C8B-B14F-4D97-AF65-F5344CB8AC3E}">
        <p14:creationId xmlns:p14="http://schemas.microsoft.com/office/powerpoint/2010/main" val="3209471999"/>
      </p:ext>
    </p:extLst>
  </p:cSld>
  <p:clrMapOvr>
    <a:masterClrMapping/>
  </p:clrMapOvr>
  <p:hf hdr="0" ftr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2512" y="3738645"/>
            <a:ext cx="4574512" cy="1426222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29500" y="350700"/>
            <a:ext cx="6885000" cy="213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29500" y="2646000"/>
            <a:ext cx="6885000" cy="1080000"/>
          </a:xfrm>
          <a:prstGeom prst="rect">
            <a:avLst/>
          </a:prstGeom>
        </p:spPr>
        <p:txBody>
          <a:bodyPr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rgbClr val="1E1E1E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6855488" y="3738645"/>
            <a:ext cx="2286000" cy="1404855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4569489" y="3738645"/>
            <a:ext cx="2288512" cy="1404855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C4A9B5-C14C-452E-815B-A01E3715889A}" type="datetime1">
              <a:rPr lang="fi-FI" smtClean="0"/>
              <a:t>1.2.2025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 descr="DVV:n logo&#10;">
            <a:extLst>
              <a:ext uri="{FF2B5EF4-FFF2-40B4-BE49-F238E27FC236}">
                <a16:creationId xmlns:a16="http://schemas.microsoft.com/office/drawing/2014/main" id="{B0729C71-A417-4DF9-84C9-E597AB681F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250100" y="3917700"/>
            <a:ext cx="2471027" cy="95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064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29500" y="793800"/>
            <a:ext cx="6885000" cy="213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29500" y="2934900"/>
            <a:ext cx="6885000" cy="598872"/>
          </a:xfrm>
          <a:prstGeom prst="rect">
            <a:avLst/>
          </a:prstGeom>
        </p:spPr>
        <p:txBody>
          <a:bodyPr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rgbClr val="1E1E1E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B92F958-0AF2-4290-9A95-4AD6172CAC38}" type="datetime1">
              <a:rPr lang="fi-FI" smtClean="0"/>
              <a:t>1.2.2025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2547000" y="3533774"/>
            <a:ext cx="405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VV:n logo">
            <a:extLst>
              <a:ext uri="{FF2B5EF4-FFF2-40B4-BE49-F238E27FC236}">
                <a16:creationId xmlns:a16="http://schemas.microsoft.com/office/drawing/2014/main" id="{D8A15DDC-4476-42F7-BFD6-210E614378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5428" y="3982032"/>
            <a:ext cx="2553146" cy="5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738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00" y="1269000"/>
            <a:ext cx="7695000" cy="345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D27F-843C-42B1-80C5-EE11FB7CAA17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6846629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29500" y="793800"/>
            <a:ext cx="6885000" cy="213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29500" y="2934900"/>
            <a:ext cx="6885000" cy="598872"/>
          </a:xfrm>
          <a:prstGeom prst="rect">
            <a:avLst/>
          </a:prstGeom>
        </p:spPr>
        <p:txBody>
          <a:bodyPr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26969A5-4CBD-4F4F-857F-45071509D3AE}" type="datetime1">
              <a:rPr lang="fi-FI" smtClean="0"/>
              <a:t>1.2.2025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2547000" y="3533774"/>
            <a:ext cx="405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VV:n logo">
            <a:extLst>
              <a:ext uri="{FF2B5EF4-FFF2-40B4-BE49-F238E27FC236}">
                <a16:creationId xmlns:a16="http://schemas.microsoft.com/office/drawing/2014/main" id="{1661CFEE-0DE2-411E-9CB1-EF699DC7A5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295427" y="3982500"/>
            <a:ext cx="2553147" cy="5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668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VV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C5489F-84D4-498B-859A-4A1861BF051B}" type="datetime1">
              <a:rPr lang="fi-FI" smtClean="0"/>
              <a:t>1.2.2025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20549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8448151" y="0"/>
            <a:ext cx="69585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8448152" y="1"/>
            <a:ext cx="695848" cy="1264844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8448151" y="1264845"/>
            <a:ext cx="695849" cy="1306905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7" name="Kuva 6" descr="DVV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8448149" y="1264844"/>
            <a:ext cx="695851" cy="1306906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7D667E-E190-4811-9C62-88695749F930}" type="datetime1">
              <a:rPr lang="fi-FI" smtClean="0"/>
              <a:t>1.2.2025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53645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513000" y="1269000"/>
            <a:ext cx="3780000" cy="34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4431724" y="1269000"/>
            <a:ext cx="3780000" cy="34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ACDB55-ABC1-44B7-B6D5-6B6D178C3E7D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8448151" y="0"/>
            <a:ext cx="695850" cy="51435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8448152" y="1"/>
            <a:ext cx="695848" cy="1264844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12" name="Kuva 11" descr="DVV logo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8448148" y="1264843"/>
            <a:ext cx="695852" cy="1306907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</p:spTree>
    <p:extLst>
      <p:ext uri="{BB962C8B-B14F-4D97-AF65-F5344CB8AC3E}">
        <p14:creationId xmlns:p14="http://schemas.microsoft.com/office/powerpoint/2010/main" val="38961427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513000" y="1269000"/>
            <a:ext cx="3780000" cy="34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4431724" y="1269000"/>
            <a:ext cx="3780000" cy="34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B43C1A-8BA6-42F8-B17A-1B8F6BF9E917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07257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4000" y="108000"/>
            <a:ext cx="3780000" cy="918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914000" y="1269000"/>
            <a:ext cx="3780000" cy="31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573800" cy="51435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E74B71B-4C39-45F9-B0FD-D2D68C5B4880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30801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4000" y="108000"/>
            <a:ext cx="3780000" cy="918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914000" y="1485000"/>
            <a:ext cx="3780000" cy="31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33350"/>
            <a:ext cx="4573800" cy="502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613C64-8776-4F68-83C1-1E3EBAB77052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322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07577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80000" y="437264"/>
            <a:ext cx="5873250" cy="2835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80000" y="3591000"/>
            <a:ext cx="5873250" cy="1242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7153155" y="0"/>
            <a:ext cx="199084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7153153" y="1"/>
            <a:ext cx="1990847" cy="1264844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6" name="Kuva 5" descr="DVV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7153153" y="1264844"/>
            <a:ext cx="1990847" cy="2613812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6FBE9C-C914-45EF-97B1-3860BBF6E0F0}" type="datetime1">
              <a:rPr lang="fi-FI" smtClean="0"/>
              <a:t>1.2.2025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1556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80000" y="437264"/>
            <a:ext cx="5873250" cy="2835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80000" y="3591000"/>
            <a:ext cx="5873250" cy="1242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rgbClr val="1E1E1E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7153155" y="0"/>
            <a:ext cx="1990847" cy="51435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7153153" y="1"/>
            <a:ext cx="1990847" cy="1264844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6" name="Kuva 5" descr="DVV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7153153" y="1264844"/>
            <a:ext cx="1990847" cy="2613812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C8D74B-362B-4C14-AA72-5DB176CC4355}" type="datetime1">
              <a:rPr lang="fi-FI" smtClean="0"/>
              <a:t>1.2.2025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99782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80000" y="1761751"/>
            <a:ext cx="5873250" cy="162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80000" y="3591000"/>
            <a:ext cx="5873250" cy="1242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VV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00D03-2B98-4451-8677-8ACCD6506AA7}" type="datetime1">
              <a:rPr lang="fi-FI" smtClean="0"/>
              <a:t>1.2.2025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5005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80000" y="1761751"/>
            <a:ext cx="5873250" cy="162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80000" y="3591000"/>
            <a:ext cx="5873250" cy="1242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tx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VV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2B649-9860-43CF-908A-32A2D1D89608}" type="datetime1">
              <a:rPr lang="fi-FI" smtClean="0"/>
              <a:t>1.2.2025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7859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8451000" cy="51435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8DC882-203F-4254-B4C6-E78B25425CB9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41247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33350"/>
            <a:ext cx="8451000" cy="502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8F7F289-4852-4730-AAF0-4F9F8CF0EDE1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21060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A63-95F5-49A4-8161-A2CF0E11B108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9667730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2C5C-3A51-4067-BBAE-92218E4217E8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8448151" y="0"/>
            <a:ext cx="695850" cy="51435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8448152" y="1"/>
            <a:ext cx="695848" cy="1264844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10" name="Kuva 9" descr="DVV logo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8448148" y="1264843"/>
            <a:ext cx="695852" cy="1306907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</p:spTree>
    <p:extLst>
      <p:ext uri="{BB962C8B-B14F-4D97-AF65-F5344CB8AC3E}">
        <p14:creationId xmlns:p14="http://schemas.microsoft.com/office/powerpoint/2010/main" val="172255879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5055-C656-4A52-B501-EA760CD771CA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16059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6258C8-A385-4863-A5DE-8AEF7C1A8ECA}" type="datetime1">
              <a:rPr lang="fi-FI" smtClean="0"/>
              <a:t>1.2.2025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6819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isällön paikkamerkki 5"/>
          <p:cNvSpPr>
            <a:spLocks noGrp="1"/>
          </p:cNvSpPr>
          <p:nvPr>
            <p:ph sz="quarter" idx="10"/>
          </p:nvPr>
        </p:nvSpPr>
        <p:spPr>
          <a:xfrm>
            <a:off x="500063" y="1225550"/>
            <a:ext cx="8186737" cy="30343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71714" y="206375"/>
            <a:ext cx="8215086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444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4568052" y="4446900"/>
            <a:ext cx="4590000" cy="7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50" dirty="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4565700" y="4446900"/>
            <a:ext cx="2294141" cy="697176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 sz="1013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6859841" y="4447648"/>
            <a:ext cx="2295000" cy="69585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8AB4BFE-76D6-4C55-9410-B7968B9E8817}" type="datetime1">
              <a:rPr lang="fi-FI" smtClean="0"/>
              <a:t>1.2.2025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4446900"/>
            <a:ext cx="4590000" cy="6966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100" spc="225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DVV:n logo">
            <a:extLst>
              <a:ext uri="{FF2B5EF4-FFF2-40B4-BE49-F238E27FC236}">
                <a16:creationId xmlns:a16="http://schemas.microsoft.com/office/drawing/2014/main" id="{7A2229D5-FCFC-47E3-9A20-2AD1CAE3D2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2824392" y="1746900"/>
            <a:ext cx="3495217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948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4565715" y="4447937"/>
            <a:ext cx="2294141" cy="697176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 sz="1013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6850856" y="4447936"/>
            <a:ext cx="2295000" cy="69585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4447937"/>
            <a:ext cx="4590000" cy="6966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100" spc="225" baseline="0" dirty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2E7B38-54A3-4794-98E1-3905F4A79B7B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DVV:n logo">
            <a:extLst>
              <a:ext uri="{FF2B5EF4-FFF2-40B4-BE49-F238E27FC236}">
                <a16:creationId xmlns:a16="http://schemas.microsoft.com/office/drawing/2014/main" id="{E663F20D-C6ED-478C-97D1-774F17047D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4392" y="1745928"/>
            <a:ext cx="3495216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18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2587500" y="3213000"/>
            <a:ext cx="3969000" cy="54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100" spc="225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2512" y="-1"/>
            <a:ext cx="9149024" cy="138333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5CE5A1-02DA-41B2-B4FF-15A7B72B9597}" type="datetime1">
              <a:rPr lang="fi-FI" smtClean="0"/>
              <a:t>1.2.2025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 descr="DVV:n logo">
            <a:extLst>
              <a:ext uri="{FF2B5EF4-FFF2-40B4-BE49-F238E27FC236}">
                <a16:creationId xmlns:a16="http://schemas.microsoft.com/office/drawing/2014/main" id="{653F3ECC-5F54-43D6-B3FD-D28E12017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2667381" y="2160000"/>
            <a:ext cx="3809240" cy="7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7827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2587500" y="3213000"/>
            <a:ext cx="3969000" cy="54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100" spc="225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2512" y="-1"/>
            <a:ext cx="9149024" cy="138333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E228C2-B776-40F0-890F-A10FD41EE8EF}" type="datetime1">
              <a:rPr lang="fi-FI" smtClean="0"/>
              <a:t>1.2.2025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VV:n logo">
            <a:extLst>
              <a:ext uri="{FF2B5EF4-FFF2-40B4-BE49-F238E27FC236}">
                <a16:creationId xmlns:a16="http://schemas.microsoft.com/office/drawing/2014/main" id="{3AFA998F-66D0-48BD-BE97-FFDB713138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7380" y="2160000"/>
            <a:ext cx="3809240" cy="7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73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4149" y="7200"/>
            <a:ext cx="5090400" cy="8892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Esityksen otsikko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414149" y="1022400"/>
            <a:ext cx="5184000" cy="612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Mahdollinen alaotsikko tähän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34" y="4442459"/>
            <a:ext cx="1094821" cy="64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93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57200" y="176259"/>
            <a:ext cx="8229600" cy="939309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78970" y="1200151"/>
            <a:ext cx="8207829" cy="57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1" i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fi-FI" dirty="0"/>
              <a:t>Kirjoita tähän väliotsikko</a:t>
            </a:r>
          </a:p>
        </p:txBody>
      </p:sp>
      <p:sp>
        <p:nvSpPr>
          <p:cNvPr id="14" name="Sisällön paikkamerkki 5"/>
          <p:cNvSpPr>
            <a:spLocks noGrp="1"/>
          </p:cNvSpPr>
          <p:nvPr>
            <p:ph sz="quarter" idx="10"/>
          </p:nvPr>
        </p:nvSpPr>
        <p:spPr>
          <a:xfrm>
            <a:off x="500063" y="1914526"/>
            <a:ext cx="8186737" cy="23454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0398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isällön paikkamerkki 5"/>
          <p:cNvSpPr>
            <a:spLocks noGrp="1"/>
          </p:cNvSpPr>
          <p:nvPr>
            <p:ph sz="quarter" idx="10"/>
          </p:nvPr>
        </p:nvSpPr>
        <p:spPr>
          <a:xfrm>
            <a:off x="493487" y="1200150"/>
            <a:ext cx="3998684" cy="30597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71714" y="206375"/>
            <a:ext cx="8215086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Sisällön paikkamerkki 5"/>
          <p:cNvSpPr>
            <a:spLocks noGrp="1"/>
          </p:cNvSpPr>
          <p:nvPr>
            <p:ph sz="quarter" idx="11"/>
          </p:nvPr>
        </p:nvSpPr>
        <p:spPr>
          <a:xfrm>
            <a:off x="4688116" y="1200150"/>
            <a:ext cx="3998684" cy="30597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996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3419856" y="1277610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selittävää tekstiä</a:t>
            </a:r>
          </a:p>
        </p:txBody>
      </p:sp>
      <p:sp>
        <p:nvSpPr>
          <p:cNvPr id="17" name="Oval 3"/>
          <p:cNvSpPr/>
          <p:nvPr/>
        </p:nvSpPr>
        <p:spPr bwMode="hidden">
          <a:xfrm>
            <a:off x="195072" y="762000"/>
            <a:ext cx="2865634" cy="292489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2D2"/>
              </a:solidFill>
            </a:endParaRPr>
          </a:p>
        </p:txBody>
      </p:sp>
      <p:sp>
        <p:nvSpPr>
          <p:cNvPr id="18" name="Otsikko 2"/>
          <p:cNvSpPr>
            <a:spLocks noGrp="1"/>
          </p:cNvSpPr>
          <p:nvPr>
            <p:ph type="title" hasCustomPrompt="1"/>
          </p:nvPr>
        </p:nvSpPr>
        <p:spPr>
          <a:xfrm>
            <a:off x="463297" y="1194816"/>
            <a:ext cx="2310384" cy="217017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4177662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791217"/>
            <a:ext cx="2974151" cy="2772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3419856" y="1277610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1912106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" y="777005"/>
            <a:ext cx="3177608" cy="3069281"/>
          </a:xfrm>
          <a:prstGeom prst="rect">
            <a:avLst/>
          </a:prstGeom>
        </p:spPr>
      </p:pic>
      <p:sp>
        <p:nvSpPr>
          <p:cNvPr id="7" name="Tekstin paikkamerkki 18"/>
          <p:cNvSpPr>
            <a:spLocks noGrp="1"/>
          </p:cNvSpPr>
          <p:nvPr>
            <p:ph type="body" sz="quarter" idx="14" hasCustomPrompt="1"/>
          </p:nvPr>
        </p:nvSpPr>
        <p:spPr>
          <a:xfrm>
            <a:off x="3419856" y="1277610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1147887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42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500063" y="1225550"/>
            <a:ext cx="8186737" cy="30343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714" y="206375"/>
            <a:ext cx="8215086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14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44" y="2467"/>
            <a:ext cx="5401056" cy="2883408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968102" y="3024876"/>
            <a:ext cx="7337265" cy="594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9C5FB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yhteystietosi</a:t>
            </a:r>
          </a:p>
        </p:txBody>
      </p:sp>
      <p:sp>
        <p:nvSpPr>
          <p:cNvPr id="12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968102" y="1296485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lopputoivotus</a:t>
            </a:r>
          </a:p>
        </p:txBody>
      </p:sp>
    </p:spTree>
    <p:extLst>
      <p:ext uri="{BB962C8B-B14F-4D97-AF65-F5344CB8AC3E}">
        <p14:creationId xmlns:p14="http://schemas.microsoft.com/office/powerpoint/2010/main" val="3398474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078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isällön paikkamerkki 5"/>
          <p:cNvSpPr>
            <a:spLocks noGrp="1"/>
          </p:cNvSpPr>
          <p:nvPr>
            <p:ph sz="quarter" idx="10"/>
          </p:nvPr>
        </p:nvSpPr>
        <p:spPr>
          <a:xfrm>
            <a:off x="500063" y="1225550"/>
            <a:ext cx="8186737" cy="30343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71714" y="206375"/>
            <a:ext cx="8215086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75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55" y="0"/>
            <a:ext cx="5715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54236" y="1237962"/>
            <a:ext cx="4860031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Esityksen otsikko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54236" y="2423072"/>
            <a:ext cx="4860031" cy="7606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Esittäjän nimi</a:t>
            </a:r>
          </a:p>
          <a:p>
            <a:r>
              <a:rPr lang="fi-FI" dirty="0"/>
              <a:t>Päivämäärä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34" y="4442459"/>
            <a:ext cx="1094821" cy="64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18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478970" y="1200151"/>
            <a:ext cx="8207829" cy="57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1" i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fi-FI" dirty="0"/>
              <a:t>Kirjoita tähän väliotsikko</a:t>
            </a:r>
          </a:p>
        </p:txBody>
      </p:sp>
      <p:sp>
        <p:nvSpPr>
          <p:cNvPr id="13" name="Sisällön paikkamerkki 5"/>
          <p:cNvSpPr>
            <a:spLocks noGrp="1"/>
          </p:cNvSpPr>
          <p:nvPr>
            <p:ph sz="quarter" idx="10"/>
          </p:nvPr>
        </p:nvSpPr>
        <p:spPr>
          <a:xfrm>
            <a:off x="500063" y="1914526"/>
            <a:ext cx="8186737" cy="23454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Otsikk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4239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isällön paikkamerkki 5"/>
          <p:cNvSpPr>
            <a:spLocks noGrp="1"/>
          </p:cNvSpPr>
          <p:nvPr>
            <p:ph sz="quarter" idx="10"/>
          </p:nvPr>
        </p:nvSpPr>
        <p:spPr>
          <a:xfrm>
            <a:off x="493487" y="1200150"/>
            <a:ext cx="3998684" cy="30597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71714" y="206375"/>
            <a:ext cx="8215086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Sisällön paikkamerkki 5"/>
          <p:cNvSpPr>
            <a:spLocks noGrp="1"/>
          </p:cNvSpPr>
          <p:nvPr>
            <p:ph sz="quarter" idx="11"/>
          </p:nvPr>
        </p:nvSpPr>
        <p:spPr>
          <a:xfrm>
            <a:off x="4688116" y="1200150"/>
            <a:ext cx="3998684" cy="30597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0413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3419856" y="1277610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selittävää tekstiä</a:t>
            </a:r>
          </a:p>
        </p:txBody>
      </p:sp>
      <p:sp>
        <p:nvSpPr>
          <p:cNvPr id="11" name="Oval 3"/>
          <p:cNvSpPr/>
          <p:nvPr/>
        </p:nvSpPr>
        <p:spPr bwMode="hidden">
          <a:xfrm>
            <a:off x="195072" y="762000"/>
            <a:ext cx="2865634" cy="292489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2D2"/>
              </a:solidFill>
            </a:endParaRPr>
          </a:p>
        </p:txBody>
      </p:sp>
      <p:sp>
        <p:nvSpPr>
          <p:cNvPr id="13" name="Otsikko 2"/>
          <p:cNvSpPr>
            <a:spLocks noGrp="1"/>
          </p:cNvSpPr>
          <p:nvPr>
            <p:ph type="title" hasCustomPrompt="1"/>
          </p:nvPr>
        </p:nvSpPr>
        <p:spPr>
          <a:xfrm>
            <a:off x="463297" y="1194816"/>
            <a:ext cx="2310384" cy="217017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1888678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4" y="608692"/>
            <a:ext cx="3131457" cy="2962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3601285" y="1277610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4271520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1" y="821871"/>
            <a:ext cx="3055449" cy="3053444"/>
          </a:xfrm>
          <a:prstGeom prst="rect">
            <a:avLst/>
          </a:prstGeom>
        </p:spPr>
      </p:pic>
      <p:sp>
        <p:nvSpPr>
          <p:cNvPr id="8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3601285" y="1277610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18205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434919" cy="3998794"/>
          </a:xfrm>
          <a:prstGeom prst="rect">
            <a:avLst/>
          </a:prstGeom>
        </p:spPr>
      </p:pic>
      <p:sp>
        <p:nvSpPr>
          <p:cNvPr id="7" name="Tekstin paikkamerkki 18"/>
          <p:cNvSpPr>
            <a:spLocks noGrp="1"/>
          </p:cNvSpPr>
          <p:nvPr>
            <p:ph type="body" sz="quarter" idx="14" hasCustomPrompt="1"/>
          </p:nvPr>
        </p:nvSpPr>
        <p:spPr>
          <a:xfrm>
            <a:off x="3618000" y="2837896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18230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60" y="156307"/>
            <a:ext cx="4802018" cy="476550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63296" y="1739408"/>
            <a:ext cx="4120896" cy="1101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/>
            </a:lvl1pPr>
          </a:lstStyle>
          <a:p>
            <a:r>
              <a:rPr lang="fi-FI" dirty="0"/>
              <a:t>Esityksen otsikko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63296" y="2923200"/>
            <a:ext cx="4120896" cy="7606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 tai esityspaikka, -aika ja nimesi tähän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34" y="4442459"/>
            <a:ext cx="1094821" cy="64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70428"/>
      </p:ext>
    </p:extLst>
  </p:cSld>
  <p:clrMapOvr>
    <a:masterClrMapping/>
  </p:clrMapOvr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310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44" y="2467"/>
            <a:ext cx="5401056" cy="2883408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968102" y="3024876"/>
            <a:ext cx="7337265" cy="594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yhteystietosi</a:t>
            </a:r>
          </a:p>
        </p:txBody>
      </p:sp>
      <p:sp>
        <p:nvSpPr>
          <p:cNvPr id="12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968102" y="1296485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lopputoivotus</a:t>
            </a:r>
          </a:p>
        </p:txBody>
      </p:sp>
    </p:spTree>
    <p:extLst>
      <p:ext uri="{BB962C8B-B14F-4D97-AF65-F5344CB8AC3E}">
        <p14:creationId xmlns:p14="http://schemas.microsoft.com/office/powerpoint/2010/main" val="475203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0587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isällön paikkamerkki 5"/>
          <p:cNvSpPr>
            <a:spLocks noGrp="1"/>
          </p:cNvSpPr>
          <p:nvPr>
            <p:ph sz="quarter" idx="10"/>
          </p:nvPr>
        </p:nvSpPr>
        <p:spPr>
          <a:xfrm>
            <a:off x="500063" y="1225550"/>
            <a:ext cx="8186737" cy="30343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714" y="206375"/>
            <a:ext cx="8215086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551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8189" cy="517531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222000" y="465821"/>
            <a:ext cx="5400000" cy="1101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/>
            </a:lvl1pPr>
          </a:lstStyle>
          <a:p>
            <a:r>
              <a:rPr lang="fi-FI" dirty="0"/>
              <a:t>Esityksen otsikko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222000" y="1650931"/>
            <a:ext cx="5400000" cy="7606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Mahdollinen alaotsikko tähän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34" y="4442459"/>
            <a:ext cx="1094821" cy="64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47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6" name="Text Placeholder 2"/>
          <p:cNvSpPr>
            <a:spLocks noGrp="1"/>
          </p:cNvSpPr>
          <p:nvPr>
            <p:ph idx="1" hasCustomPrompt="1"/>
          </p:nvPr>
        </p:nvSpPr>
        <p:spPr>
          <a:xfrm>
            <a:off x="478970" y="1200151"/>
            <a:ext cx="8207829" cy="57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1" i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fi-FI" dirty="0"/>
              <a:t>Kirjoita tähän väliotsikko</a:t>
            </a:r>
          </a:p>
        </p:txBody>
      </p:sp>
      <p:sp>
        <p:nvSpPr>
          <p:cNvPr id="17" name="Sisällön paikkamerkki 5"/>
          <p:cNvSpPr>
            <a:spLocks noGrp="1"/>
          </p:cNvSpPr>
          <p:nvPr>
            <p:ph sz="quarter" idx="10"/>
          </p:nvPr>
        </p:nvSpPr>
        <p:spPr>
          <a:xfrm>
            <a:off x="500063" y="1914526"/>
            <a:ext cx="8186737" cy="23454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35769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isällön paikkamerkki 5"/>
          <p:cNvSpPr>
            <a:spLocks noGrp="1"/>
          </p:cNvSpPr>
          <p:nvPr>
            <p:ph sz="quarter" idx="10"/>
          </p:nvPr>
        </p:nvSpPr>
        <p:spPr>
          <a:xfrm>
            <a:off x="493487" y="1200150"/>
            <a:ext cx="3998684" cy="30597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1714" y="206375"/>
            <a:ext cx="8215086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9" name="Sisällön paikkamerkki 5"/>
          <p:cNvSpPr>
            <a:spLocks noGrp="1"/>
          </p:cNvSpPr>
          <p:nvPr>
            <p:ph sz="quarter" idx="11"/>
          </p:nvPr>
        </p:nvSpPr>
        <p:spPr>
          <a:xfrm>
            <a:off x="4688116" y="1200150"/>
            <a:ext cx="3998684" cy="30597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0473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3419856" y="1277610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selittävää tekstiä</a:t>
            </a:r>
          </a:p>
        </p:txBody>
      </p:sp>
      <p:sp>
        <p:nvSpPr>
          <p:cNvPr id="16" name="Oval 3"/>
          <p:cNvSpPr/>
          <p:nvPr/>
        </p:nvSpPr>
        <p:spPr bwMode="hidden">
          <a:xfrm>
            <a:off x="195072" y="762000"/>
            <a:ext cx="2865634" cy="292489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2D2"/>
              </a:solidFill>
            </a:endParaRPr>
          </a:p>
        </p:txBody>
      </p:sp>
      <p:sp>
        <p:nvSpPr>
          <p:cNvPr id="17" name="Otsikko 2"/>
          <p:cNvSpPr>
            <a:spLocks noGrp="1"/>
          </p:cNvSpPr>
          <p:nvPr>
            <p:ph type="title" hasCustomPrompt="1"/>
          </p:nvPr>
        </p:nvSpPr>
        <p:spPr>
          <a:xfrm>
            <a:off x="463297" y="1194816"/>
            <a:ext cx="2310384" cy="21701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921511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1" y="624100"/>
            <a:ext cx="3255129" cy="3142356"/>
          </a:xfrm>
          <a:prstGeom prst="rect">
            <a:avLst/>
          </a:prstGeom>
        </p:spPr>
      </p:pic>
      <p:sp>
        <p:nvSpPr>
          <p:cNvPr id="13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3601285" y="1277610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41956360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" y="777005"/>
            <a:ext cx="3177608" cy="3069281"/>
          </a:xfrm>
          <a:prstGeom prst="rect">
            <a:avLst/>
          </a:prstGeom>
        </p:spPr>
      </p:pic>
      <p:sp>
        <p:nvSpPr>
          <p:cNvPr id="12" name="Tekstin paikkamerkki 18"/>
          <p:cNvSpPr>
            <a:spLocks noGrp="1"/>
          </p:cNvSpPr>
          <p:nvPr>
            <p:ph type="body" sz="quarter" idx="14" hasCustomPrompt="1"/>
          </p:nvPr>
        </p:nvSpPr>
        <p:spPr>
          <a:xfrm>
            <a:off x="3419856" y="1277610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158984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4" y="206375"/>
            <a:ext cx="8215086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78970" y="1200151"/>
            <a:ext cx="8207829" cy="57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1" i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500063" y="1914526"/>
            <a:ext cx="8186737" cy="23454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3784717"/>
      </p:ext>
    </p:extLst>
  </p:cSld>
  <p:clrMapOvr>
    <a:masterClrMapping/>
  </p:clrMapOvr>
  <p:hf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9966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44" y="2467"/>
            <a:ext cx="5401056" cy="2883408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968102" y="3024876"/>
            <a:ext cx="7337265" cy="594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yhteystietosi</a:t>
            </a:r>
          </a:p>
        </p:txBody>
      </p:sp>
      <p:sp>
        <p:nvSpPr>
          <p:cNvPr id="12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968102" y="1296485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lopputoivotus</a:t>
            </a:r>
          </a:p>
        </p:txBody>
      </p:sp>
    </p:spTree>
    <p:extLst>
      <p:ext uri="{BB962C8B-B14F-4D97-AF65-F5344CB8AC3E}">
        <p14:creationId xmlns:p14="http://schemas.microsoft.com/office/powerpoint/2010/main" val="13963117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9144000" cy="3738645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29500" y="350700"/>
            <a:ext cx="6885000" cy="213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29500" y="2646000"/>
            <a:ext cx="6885000" cy="1080000"/>
          </a:xfrm>
          <a:prstGeom prst="rect">
            <a:avLst/>
          </a:prstGeom>
        </p:spPr>
        <p:txBody>
          <a:bodyPr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6855488" y="3738645"/>
            <a:ext cx="2286000" cy="1404855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4569489" y="3738645"/>
            <a:ext cx="2288512" cy="1404855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FDE24CC-38D3-468F-B8C5-8DAE17866C96}" type="datetime1">
              <a:rPr lang="fi-FI" smtClean="0"/>
              <a:t>1.2.2025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pic>
        <p:nvPicPr>
          <p:cNvPr id="18" name="Kuva 17" descr="DVV logo&#10;">
            <a:extLst>
              <a:ext uri="{FF2B5EF4-FFF2-40B4-BE49-F238E27FC236}">
                <a16:creationId xmlns:a16="http://schemas.microsoft.com/office/drawing/2014/main" id="{4ED68F95-039D-44B2-8BBD-C9F2155514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0100" y="3917700"/>
            <a:ext cx="2471027" cy="95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597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00" y="1269000"/>
            <a:ext cx="7695000" cy="345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52CC-51F2-4CF1-8EE1-53BFCFF6D6EA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030729433"/>
      </p:ext>
    </p:extLst>
  </p:cSld>
  <p:clrMapOvr>
    <a:masterClrMapping/>
  </p:clrMapOvr>
  <p:hf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00" y="1269000"/>
            <a:ext cx="7695000" cy="345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372F-F79C-4BC4-AAC1-389A2580196F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8448151" y="0"/>
            <a:ext cx="695850" cy="51435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8448152" y="1"/>
            <a:ext cx="695848" cy="1264844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9" name="Kuva 8" descr="DVV logo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8448148" y="1264843"/>
            <a:ext cx="695852" cy="1306907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</p:spTree>
    <p:extLst>
      <p:ext uri="{BB962C8B-B14F-4D97-AF65-F5344CB8AC3E}">
        <p14:creationId xmlns:p14="http://schemas.microsoft.com/office/powerpoint/2010/main" val="860460234"/>
      </p:ext>
    </p:extLst>
  </p:cSld>
  <p:clrMapOvr>
    <a:masterClrMapping/>
  </p:clrMapOvr>
  <p:hf hdr="0" ft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2512" y="3738645"/>
            <a:ext cx="4574512" cy="1426222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29500" y="350700"/>
            <a:ext cx="6885000" cy="213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29500" y="2646000"/>
            <a:ext cx="6885000" cy="1080000"/>
          </a:xfrm>
          <a:prstGeom prst="rect">
            <a:avLst/>
          </a:prstGeom>
        </p:spPr>
        <p:txBody>
          <a:bodyPr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rgbClr val="1E1E1E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6855488" y="3738645"/>
            <a:ext cx="2286000" cy="1404855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4569489" y="3738645"/>
            <a:ext cx="2288512" cy="1404855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BCCCE9-73F0-4F5D-8AB3-C9958C9A1A2A}" type="datetime1">
              <a:rPr lang="fi-FI" smtClean="0"/>
              <a:t>1.2.2025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pic>
        <p:nvPicPr>
          <p:cNvPr id="18" name="Kuva 17" descr="DVV:n logo&#10;">
            <a:extLst>
              <a:ext uri="{FF2B5EF4-FFF2-40B4-BE49-F238E27FC236}">
                <a16:creationId xmlns:a16="http://schemas.microsoft.com/office/drawing/2014/main" id="{97D2A166-51E7-4CEE-A90D-9C6E37785C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250100" y="3917700"/>
            <a:ext cx="2471027" cy="95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73518"/>
      </p:ext>
    </p:extLst>
  </p:cSld>
  <p:clrMapOvr>
    <a:masterClrMapping/>
  </p:clrMapOvr>
  <p:hf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29500" y="793800"/>
            <a:ext cx="6885000" cy="213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29500" y="2934900"/>
            <a:ext cx="6885000" cy="598872"/>
          </a:xfrm>
          <a:prstGeom prst="rect">
            <a:avLst/>
          </a:prstGeom>
        </p:spPr>
        <p:txBody>
          <a:bodyPr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rgbClr val="1E1E1E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A3661AA-5230-4C72-ABFD-D80B2AECCD57}" type="datetime1">
              <a:rPr lang="fi-FI" smtClean="0"/>
              <a:t>1.2.2025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2547000" y="3533774"/>
            <a:ext cx="405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  <p:pic>
        <p:nvPicPr>
          <p:cNvPr id="9" name="Kuva 8" descr="DVV:n logo">
            <a:extLst>
              <a:ext uri="{FF2B5EF4-FFF2-40B4-BE49-F238E27FC236}">
                <a16:creationId xmlns:a16="http://schemas.microsoft.com/office/drawing/2014/main" id="{A602844F-6AEE-4E18-9386-C8F715254A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5428" y="3982032"/>
            <a:ext cx="2553146" cy="5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36944"/>
      </p:ext>
    </p:extLst>
  </p:cSld>
  <p:clrMapOvr>
    <a:masterClrMapping/>
  </p:clrMapOvr>
  <p:hf hdr="0" ft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00" y="1269000"/>
            <a:ext cx="7695000" cy="345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517-ED59-49B5-98D6-00DC792333C1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03994137"/>
      </p:ext>
    </p:extLst>
  </p:cSld>
  <p:clrMapOvr>
    <a:masterClrMapping/>
  </p:clrMapOvr>
  <p:hf hdr="0" ft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29500" y="793800"/>
            <a:ext cx="6885000" cy="213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29500" y="2934900"/>
            <a:ext cx="6885000" cy="598872"/>
          </a:xfrm>
          <a:prstGeom prst="rect">
            <a:avLst/>
          </a:prstGeom>
        </p:spPr>
        <p:txBody>
          <a:bodyPr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827C5D-3CC2-4406-9C45-1D7B12C7A52B}" type="datetime1">
              <a:rPr lang="fi-FI" smtClean="0"/>
              <a:t>1.2.2025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2547000" y="3533774"/>
            <a:ext cx="405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VV:n logo">
            <a:extLst>
              <a:ext uri="{FF2B5EF4-FFF2-40B4-BE49-F238E27FC236}">
                <a16:creationId xmlns:a16="http://schemas.microsoft.com/office/drawing/2014/main" id="{3176890F-84AE-4AC6-BCF1-6294214B0D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295427" y="3982500"/>
            <a:ext cx="2553147" cy="5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74015"/>
      </p:ext>
    </p:extLst>
  </p:cSld>
  <p:clrMapOvr>
    <a:masterClrMapping/>
  </p:clrMapOvr>
  <p:hf hdr="0" ft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VV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6026A8-72BF-4058-B549-9CE61D137E6C}" type="datetime1">
              <a:rPr lang="fi-FI" smtClean="0"/>
              <a:t>1.2.2025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2517185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93487" y="1200150"/>
            <a:ext cx="3998684" cy="30597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1714" y="206375"/>
            <a:ext cx="8215086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4688116" y="1200150"/>
            <a:ext cx="3998684" cy="30597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59158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8448151" y="0"/>
            <a:ext cx="69585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8448152" y="1"/>
            <a:ext cx="695848" cy="1264844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8448151" y="1264845"/>
            <a:ext cx="695849" cy="1306905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7" name="Kuva 6" descr="DVV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8448149" y="1264844"/>
            <a:ext cx="695851" cy="1306906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79C40A-4D52-4754-945F-BA776A37AF97}" type="datetime1">
              <a:rPr lang="fi-FI" smtClean="0"/>
              <a:t>1.2.2025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982972"/>
      </p:ext>
    </p:extLst>
  </p:cSld>
  <p:clrMapOvr>
    <a:masterClrMapping/>
  </p:clrMapOvr>
  <p:hf hdr="0" ft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513000" y="1269000"/>
            <a:ext cx="3780000" cy="34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4431724" y="1269000"/>
            <a:ext cx="3780000" cy="34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F080EEC-6B93-4B35-8952-CD9792BA4AD0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8448151" y="0"/>
            <a:ext cx="695850" cy="51435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8448152" y="1"/>
            <a:ext cx="695848" cy="1264844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12" name="Kuva 11" descr="DVV logo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8448148" y="1264843"/>
            <a:ext cx="695852" cy="1306907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</p:spTree>
    <p:extLst>
      <p:ext uri="{BB962C8B-B14F-4D97-AF65-F5344CB8AC3E}">
        <p14:creationId xmlns:p14="http://schemas.microsoft.com/office/powerpoint/2010/main" val="19548524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513000" y="1269000"/>
            <a:ext cx="3780000" cy="34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4431724" y="1269000"/>
            <a:ext cx="3780000" cy="34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AC5D5B1-FBBD-4D45-9C76-21C1121C5690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7565895"/>
      </p:ext>
    </p:extLst>
  </p:cSld>
  <p:clrMapOvr>
    <a:masterClrMapping/>
  </p:clrMapOvr>
  <p:hf hdr="0" ft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4000" y="108000"/>
            <a:ext cx="3780000" cy="918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914000" y="1269000"/>
            <a:ext cx="3780000" cy="31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573800" cy="51435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ABCA81-0737-42BF-8711-BEB2FC4F0D17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6832686"/>
      </p:ext>
    </p:extLst>
  </p:cSld>
  <p:clrMapOvr>
    <a:masterClrMapping/>
  </p:clrMapOvr>
  <p:hf hdr="0" ft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4000" y="108000"/>
            <a:ext cx="3780000" cy="918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914000" y="1485000"/>
            <a:ext cx="3780000" cy="31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33350"/>
            <a:ext cx="4573800" cy="502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9E584D7-0FB1-4FD7-800D-61BDBA7795C2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7335780"/>
      </p:ext>
    </p:extLst>
  </p:cSld>
  <p:clrMapOvr>
    <a:masterClrMapping/>
  </p:clrMapOvr>
  <p:hf hdr="0" ft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80000" y="437264"/>
            <a:ext cx="5873250" cy="2835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80000" y="3591000"/>
            <a:ext cx="5873250" cy="1242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7153155" y="0"/>
            <a:ext cx="199084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7153153" y="1"/>
            <a:ext cx="1990847" cy="1264844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6" name="Kuva 5" descr="DVV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7153153" y="1264844"/>
            <a:ext cx="1990847" cy="2613812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1A5001-CA7B-4E8A-A054-73507C8040D8}" type="datetime1">
              <a:rPr lang="fi-FI" smtClean="0"/>
              <a:t>1.2.2025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6469023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80000" y="437264"/>
            <a:ext cx="5873250" cy="2835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80000" y="3591000"/>
            <a:ext cx="5873250" cy="1242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rgbClr val="1E1E1E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7153155" y="0"/>
            <a:ext cx="1990847" cy="51435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7153153" y="1"/>
            <a:ext cx="1990847" cy="1264844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6" name="Kuva 5" descr="DVV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7153153" y="1264844"/>
            <a:ext cx="1990847" cy="2613812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CE3805-C747-4ECE-A225-911BEC43ADC5}" type="datetime1">
              <a:rPr lang="fi-FI" smtClean="0"/>
              <a:t>1.2.2025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0882577"/>
      </p:ext>
    </p:extLst>
  </p:cSld>
  <p:clrMapOvr>
    <a:masterClrMapping/>
  </p:clrMapOvr>
  <p:hf hdr="0" ft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80000" y="1761751"/>
            <a:ext cx="5873250" cy="162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80000" y="3591000"/>
            <a:ext cx="5873250" cy="1242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VV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2EA316-6785-484D-AE24-9E3A11E28122}" type="datetime1">
              <a:rPr lang="fi-FI" smtClean="0"/>
              <a:t>1.2.2025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6108882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80000" y="1761751"/>
            <a:ext cx="5873250" cy="162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80000" y="3591000"/>
            <a:ext cx="5873250" cy="1242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tx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VV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99C6CA6-5D97-4EC2-ABA4-62EBC1EDB2AE}" type="datetime1">
              <a:rPr lang="fi-FI" smtClean="0"/>
              <a:t>1.2.2025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69435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8451000" cy="51435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1571DC8-C060-44C0-882F-E395CD3C08C8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9100142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äli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3419856" y="1277610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selittävää tekstiä</a:t>
            </a:r>
          </a:p>
        </p:txBody>
      </p:sp>
      <p:sp>
        <p:nvSpPr>
          <p:cNvPr id="9" name="Oval 3"/>
          <p:cNvSpPr/>
          <p:nvPr/>
        </p:nvSpPr>
        <p:spPr bwMode="hidden">
          <a:xfrm>
            <a:off x="195072" y="762000"/>
            <a:ext cx="2865634" cy="292489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2D2"/>
              </a:solidFill>
            </a:endParaRPr>
          </a:p>
        </p:txBody>
      </p:sp>
      <p:sp>
        <p:nvSpPr>
          <p:cNvPr id="10" name="Otsikko 2"/>
          <p:cNvSpPr>
            <a:spLocks noGrp="1"/>
          </p:cNvSpPr>
          <p:nvPr>
            <p:ph type="title" hasCustomPrompt="1"/>
          </p:nvPr>
        </p:nvSpPr>
        <p:spPr>
          <a:xfrm>
            <a:off x="463297" y="1194816"/>
            <a:ext cx="2310384" cy="21701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1954116295"/>
      </p:ext>
    </p:extLst>
  </p:cSld>
  <p:clrMapOvr>
    <a:masterClrMapping/>
  </p:clrMapOvr>
  <p:hf hdr="0" ft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33350"/>
            <a:ext cx="8451000" cy="502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794EDA-E111-4F22-867D-5A60C811E446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861972"/>
      </p:ext>
    </p:extLst>
  </p:cSld>
  <p:clrMapOvr>
    <a:masterClrMapping/>
  </p:clrMapOvr>
  <p:hf hdr="0" ft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3E24-3153-49DD-9876-1BD0A9CEC624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215552230"/>
      </p:ext>
    </p:extLst>
  </p:cSld>
  <p:clrMapOvr>
    <a:masterClrMapping/>
  </p:clrMapOvr>
  <p:hf hdr="0" ft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7DBA-45C9-42F3-BA37-A0C8F58A9641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8448151" y="0"/>
            <a:ext cx="695850" cy="51435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8448152" y="1"/>
            <a:ext cx="695848" cy="1264844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10" name="Kuva 9" descr="DVV logo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8448148" y="1264843"/>
            <a:ext cx="695852" cy="1306907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</p:spTree>
    <p:extLst>
      <p:ext uri="{BB962C8B-B14F-4D97-AF65-F5344CB8AC3E}">
        <p14:creationId xmlns:p14="http://schemas.microsoft.com/office/powerpoint/2010/main" val="2303571769"/>
      </p:ext>
    </p:extLst>
  </p:cSld>
  <p:clrMapOvr>
    <a:masterClrMapping/>
  </p:clrMapOvr>
  <p:hf hdr="0" ft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D435-16AC-4AB8-A489-E2EF8860A33B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450585"/>
      </p:ext>
    </p:extLst>
  </p:cSld>
  <p:clrMapOvr>
    <a:masterClrMapping/>
  </p:clrMapOvr>
  <p:hf hdr="0" ft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FE310E7-CA16-4019-847C-0117180A3BB5}" type="datetime1">
              <a:rPr lang="fi-FI" smtClean="0"/>
              <a:t>1.2.2025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32295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4568052" y="4446900"/>
            <a:ext cx="4590000" cy="7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50" dirty="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4565700" y="4446900"/>
            <a:ext cx="2294141" cy="697176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 sz="1013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6859841" y="4447648"/>
            <a:ext cx="2295000" cy="69585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D4FCBEC-4A93-4774-A962-C140EA124C50}" type="datetime1">
              <a:rPr lang="fi-FI" smtClean="0"/>
              <a:t>1.2.2025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4446900"/>
            <a:ext cx="4590000" cy="6966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100" spc="225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DVV:n logo">
            <a:extLst>
              <a:ext uri="{FF2B5EF4-FFF2-40B4-BE49-F238E27FC236}">
                <a16:creationId xmlns:a16="http://schemas.microsoft.com/office/drawing/2014/main" id="{5404B56B-D26F-4D81-B4D1-1FC09ECC16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2824392" y="1746900"/>
            <a:ext cx="3495217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7795"/>
      </p:ext>
    </p:extLst>
  </p:cSld>
  <p:clrMapOvr>
    <a:masterClrMapping/>
  </p:clrMapOvr>
  <p:hf hdr="0" ft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4565715" y="4447937"/>
            <a:ext cx="2294141" cy="697176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 sz="1013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6850856" y="4447936"/>
            <a:ext cx="2295000" cy="69585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4447937"/>
            <a:ext cx="4590000" cy="6966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100" spc="225" baseline="0" dirty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BFD7511-8EF4-4AA2-932D-6EF3A0ABA2FD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 descr="DVV:n logo">
            <a:extLst>
              <a:ext uri="{FF2B5EF4-FFF2-40B4-BE49-F238E27FC236}">
                <a16:creationId xmlns:a16="http://schemas.microsoft.com/office/drawing/2014/main" id="{BF7BEA34-66BD-4356-946A-9E35E35D3B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4392" y="1745928"/>
            <a:ext cx="3495216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66881"/>
      </p:ext>
    </p:extLst>
  </p:cSld>
  <p:clrMapOvr>
    <a:masterClrMapping/>
  </p:clrMapOvr>
  <p:hf hdr="0" ft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2587500" y="3213000"/>
            <a:ext cx="3969000" cy="54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100" spc="225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2512" y="-1"/>
            <a:ext cx="9149024" cy="138333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EED666-82D0-4A1F-AF3C-B0DD77301E06}" type="datetime1">
              <a:rPr lang="fi-FI" smtClean="0"/>
              <a:t>1.2.2025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 descr="DVV:n logo">
            <a:extLst>
              <a:ext uri="{FF2B5EF4-FFF2-40B4-BE49-F238E27FC236}">
                <a16:creationId xmlns:a16="http://schemas.microsoft.com/office/drawing/2014/main" id="{5CF9D157-6DCA-4FEE-82DA-B99C40896F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2667381" y="2160000"/>
            <a:ext cx="3809240" cy="7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50525"/>
      </p:ext>
    </p:extLst>
  </p:cSld>
  <p:clrMapOvr>
    <a:masterClrMapping/>
  </p:clrMapOvr>
  <p:hf hdr="0" ft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2587500" y="3213000"/>
            <a:ext cx="3969000" cy="54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100" spc="225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2512" y="-1"/>
            <a:ext cx="9149024" cy="138333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4682456-4034-4C02-AD21-DD7C6F921E77}" type="datetime1">
              <a:rPr lang="fi-FI" smtClean="0"/>
              <a:t>1.2.2025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Kuva 12" descr="DVV:n logo">
            <a:extLst>
              <a:ext uri="{FF2B5EF4-FFF2-40B4-BE49-F238E27FC236}">
                <a16:creationId xmlns:a16="http://schemas.microsoft.com/office/drawing/2014/main" id="{5F98AD50-3F05-47B1-89C4-B801CA181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7380" y="2160000"/>
            <a:ext cx="3809240" cy="7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71963"/>
      </p:ext>
    </p:extLst>
  </p:cSld>
  <p:clrMapOvr>
    <a:masterClrMapping/>
  </p:clrMapOvr>
  <p:hf hdr="0" ft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500063" y="1225550"/>
            <a:ext cx="8186737" cy="30343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714" y="206375"/>
            <a:ext cx="8215086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1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0" y="914400"/>
            <a:ext cx="2697126" cy="2762910"/>
          </a:xfrm>
          <a:prstGeom prst="rect">
            <a:avLst/>
          </a:prstGeom>
        </p:spPr>
      </p:pic>
      <p:sp>
        <p:nvSpPr>
          <p:cNvPr id="5" name="Tekstin paikkamerkki 4"/>
          <p:cNvSpPr>
            <a:spLocks noGrp="1"/>
          </p:cNvSpPr>
          <p:nvPr>
            <p:ph type="body" sz="quarter" idx="10" hasCustomPrompt="1"/>
          </p:nvPr>
        </p:nvSpPr>
        <p:spPr>
          <a:xfrm>
            <a:off x="3353280" y="1364400"/>
            <a:ext cx="4964400" cy="172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412217886"/>
      </p:ext>
    </p:extLst>
  </p:cSld>
  <p:clrMapOvr>
    <a:masterClrMapping/>
  </p:clrMapOvr>
  <p:hf hdr="0" ft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9144000" cy="3738645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29500" y="350700"/>
            <a:ext cx="6885000" cy="213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29500" y="2646000"/>
            <a:ext cx="6885000" cy="1080000"/>
          </a:xfrm>
          <a:prstGeom prst="rect">
            <a:avLst/>
          </a:prstGeom>
        </p:spPr>
        <p:txBody>
          <a:bodyPr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6855488" y="3738645"/>
            <a:ext cx="2286000" cy="1404855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4569489" y="3738645"/>
            <a:ext cx="2288512" cy="1404855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6B67C9E-8772-45B1-A4AE-E8B8ACD1B03B}" type="datetime1">
              <a:rPr lang="fi-FI" smtClean="0"/>
              <a:t>1.2.2025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VV logo&#10;">
            <a:extLst>
              <a:ext uri="{FF2B5EF4-FFF2-40B4-BE49-F238E27FC236}">
                <a16:creationId xmlns:a16="http://schemas.microsoft.com/office/drawing/2014/main" id="{C053A765-800B-45B2-9EE4-AC5D3A184D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0100" y="3917700"/>
            <a:ext cx="2471027" cy="95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088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00" y="1269000"/>
            <a:ext cx="7695000" cy="345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E5B3-9031-468F-93F0-69BD9A8CD2A1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8746234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00" y="1269000"/>
            <a:ext cx="7695000" cy="345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7432-0384-4F11-88C2-9535449691BF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8448151" y="0"/>
            <a:ext cx="695850" cy="51435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8448152" y="1"/>
            <a:ext cx="695848" cy="1264844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9" name="Kuva 8" descr="DVV logo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8448148" y="1264843"/>
            <a:ext cx="695852" cy="1306907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</p:spTree>
    <p:extLst>
      <p:ext uri="{BB962C8B-B14F-4D97-AF65-F5344CB8AC3E}">
        <p14:creationId xmlns:p14="http://schemas.microsoft.com/office/powerpoint/2010/main" val="514211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2512" y="3738645"/>
            <a:ext cx="4574512" cy="1426222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29500" y="350700"/>
            <a:ext cx="6885000" cy="213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29500" y="2646000"/>
            <a:ext cx="6885000" cy="1080000"/>
          </a:xfrm>
          <a:prstGeom prst="rect">
            <a:avLst/>
          </a:prstGeom>
        </p:spPr>
        <p:txBody>
          <a:bodyPr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rgbClr val="1E1E1E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6855488" y="3738645"/>
            <a:ext cx="2286000" cy="1404855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4569489" y="3738645"/>
            <a:ext cx="2288512" cy="1404855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7ADAF79-39D4-4150-9182-D2996D438005}" type="datetime1">
              <a:rPr lang="fi-FI" smtClean="0"/>
              <a:t>1.2.2025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 descr="DVV:n logo&#10;">
            <a:extLst>
              <a:ext uri="{FF2B5EF4-FFF2-40B4-BE49-F238E27FC236}">
                <a16:creationId xmlns:a16="http://schemas.microsoft.com/office/drawing/2014/main" id="{3FEB1FDD-4288-4A14-885D-4F11B51FFC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250100" y="3917700"/>
            <a:ext cx="2471027" cy="95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713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29500" y="793800"/>
            <a:ext cx="6885000" cy="213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29500" y="2934900"/>
            <a:ext cx="6885000" cy="598872"/>
          </a:xfrm>
          <a:prstGeom prst="rect">
            <a:avLst/>
          </a:prstGeom>
        </p:spPr>
        <p:txBody>
          <a:bodyPr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rgbClr val="1E1E1E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3B9101-3E63-4F01-80DA-352406E56FB4}" type="datetime1">
              <a:rPr lang="fi-FI" smtClean="0"/>
              <a:t>1.2.2025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2547000" y="3533774"/>
            <a:ext cx="405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VV:n logo">
            <a:extLst>
              <a:ext uri="{FF2B5EF4-FFF2-40B4-BE49-F238E27FC236}">
                <a16:creationId xmlns:a16="http://schemas.microsoft.com/office/drawing/2014/main" id="{B62BAFA1-7172-4486-B417-4E53DE037A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5428" y="3982032"/>
            <a:ext cx="2553146" cy="5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9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00" y="1269000"/>
            <a:ext cx="7695000" cy="345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38BD-BCB5-4427-820A-14A42AA2A52B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365171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29500" y="793800"/>
            <a:ext cx="6885000" cy="213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29500" y="2934900"/>
            <a:ext cx="6885000" cy="598872"/>
          </a:xfrm>
          <a:prstGeom prst="rect">
            <a:avLst/>
          </a:prstGeom>
        </p:spPr>
        <p:txBody>
          <a:bodyPr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31A9717-866D-49E7-93CD-2357BB055B73}" type="datetime1">
              <a:rPr lang="fi-FI" smtClean="0"/>
              <a:t>1.2.2025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2547000" y="3533774"/>
            <a:ext cx="405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VV:n logo">
            <a:extLst>
              <a:ext uri="{FF2B5EF4-FFF2-40B4-BE49-F238E27FC236}">
                <a16:creationId xmlns:a16="http://schemas.microsoft.com/office/drawing/2014/main" id="{5EF84262-FB3F-47CC-9615-6727E04F47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295427" y="3982500"/>
            <a:ext cx="2553147" cy="5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633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VV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3C2D23-7C5C-49B0-A7C3-233FB9E9B67C}" type="datetime1">
              <a:rPr lang="fi-FI" smtClean="0"/>
              <a:t>1.2.2025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6729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8448151" y="0"/>
            <a:ext cx="69585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8448152" y="1"/>
            <a:ext cx="695848" cy="1264844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8448151" y="1264845"/>
            <a:ext cx="695849" cy="1306905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7" name="Kuva 6" descr="DVV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8448149" y="1264844"/>
            <a:ext cx="695851" cy="1306906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DEB11C-AF30-4DE2-A53B-407A2A009E74}" type="datetime1">
              <a:rPr lang="fi-FI" smtClean="0"/>
              <a:t>1.2.2025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17441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513000" y="1269000"/>
            <a:ext cx="3780000" cy="34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4431724" y="1269000"/>
            <a:ext cx="3780000" cy="34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4C6DB62-9597-480F-9274-9D762AF8582C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8448151" y="0"/>
            <a:ext cx="695850" cy="51435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8448152" y="1"/>
            <a:ext cx="695848" cy="1264844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12" name="Kuva 11" descr="DVV logo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8448148" y="1264843"/>
            <a:ext cx="695852" cy="1306907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</p:spTree>
    <p:extLst>
      <p:ext uri="{BB962C8B-B14F-4D97-AF65-F5344CB8AC3E}">
        <p14:creationId xmlns:p14="http://schemas.microsoft.com/office/powerpoint/2010/main" val="338237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" y="824186"/>
            <a:ext cx="3018528" cy="2930950"/>
          </a:xfrm>
          <a:prstGeom prst="rect">
            <a:avLst/>
          </a:prstGeom>
        </p:spPr>
      </p:pic>
      <p:sp>
        <p:nvSpPr>
          <p:cNvPr id="9" name="Tekstin paikkamerkki 4"/>
          <p:cNvSpPr>
            <a:spLocks noGrp="1"/>
          </p:cNvSpPr>
          <p:nvPr>
            <p:ph type="body" sz="quarter" idx="10" hasCustomPrompt="1"/>
          </p:nvPr>
        </p:nvSpPr>
        <p:spPr>
          <a:xfrm>
            <a:off x="3353280" y="1364400"/>
            <a:ext cx="4964400" cy="172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865997742"/>
      </p:ext>
    </p:extLst>
  </p:cSld>
  <p:clrMapOvr>
    <a:masterClrMapping/>
  </p:clrMapOvr>
  <p:hf hdr="0" ft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513000" y="1269000"/>
            <a:ext cx="3780000" cy="34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4431724" y="1269000"/>
            <a:ext cx="3780000" cy="34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898AD8-60D7-4101-8AEC-ED80470ECF7E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68128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4000" y="108000"/>
            <a:ext cx="3780000" cy="918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914000" y="1269000"/>
            <a:ext cx="3780000" cy="31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573800" cy="51435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4B6DA09-8863-4A30-ADFE-8196845063A0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88705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4000" y="108000"/>
            <a:ext cx="3780000" cy="918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914000" y="1485000"/>
            <a:ext cx="3780000" cy="31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33350"/>
            <a:ext cx="4573800" cy="502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1E675F-1869-4E94-8634-3B32F27AC3DD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43836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80000" y="437264"/>
            <a:ext cx="5873250" cy="2835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80000" y="3591000"/>
            <a:ext cx="5873250" cy="1242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7153155" y="0"/>
            <a:ext cx="199084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7153153" y="1"/>
            <a:ext cx="1990847" cy="1264844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6" name="Kuva 5" descr="DVV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7153153" y="1264844"/>
            <a:ext cx="1990847" cy="2613812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1809563-527B-46E5-815B-979FB7B9E760}" type="datetime1">
              <a:rPr lang="fi-FI" smtClean="0"/>
              <a:t>1.2.2025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5729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80000" y="437264"/>
            <a:ext cx="5873250" cy="2835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80000" y="3591000"/>
            <a:ext cx="5873250" cy="1242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rgbClr val="1E1E1E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7153155" y="0"/>
            <a:ext cx="1990847" cy="51435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7153153" y="1"/>
            <a:ext cx="1990847" cy="1264844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6" name="Kuva 5" descr="DVV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7153153" y="1264844"/>
            <a:ext cx="1990847" cy="2613812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6BCB86B-983E-41DE-9C0F-B4C19421DB43}" type="datetime1">
              <a:rPr lang="fi-FI" smtClean="0"/>
              <a:t>1.2.2025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3064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80000" y="1761751"/>
            <a:ext cx="5873250" cy="162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80000" y="3591000"/>
            <a:ext cx="5873250" cy="1242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VV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2A632-9E3E-428A-BC67-F2B425B9D815}" type="datetime1">
              <a:rPr lang="fi-FI" smtClean="0"/>
              <a:t>1.2.2025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460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80000" y="1761751"/>
            <a:ext cx="5873250" cy="162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80000" y="3591000"/>
            <a:ext cx="5873250" cy="1242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tx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VV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F79F54E-DADF-49FB-B126-11DCD494554E}" type="datetime1">
              <a:rPr lang="fi-FI" smtClean="0"/>
              <a:t>1.2.2025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2888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8451000" cy="51435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9633A34-DAC1-46AB-8D53-FCA244662378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80280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33350"/>
            <a:ext cx="8451000" cy="502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B9CC80-5E51-42EA-85E5-D8DE7537544B}" type="datetime1">
              <a:rPr lang="fi-FI" smtClean="0"/>
              <a:t>1.2.2025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22533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0692-5604-4A0E-9BFF-99547338F20F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94048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5226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8A74-2F29-4524-90CB-8656B849A4A0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8448151" y="0"/>
            <a:ext cx="695850" cy="51435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8448152" y="1"/>
            <a:ext cx="695848" cy="1264844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10" name="Kuva 9" descr="DVV logo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8448148" y="1264843"/>
            <a:ext cx="695852" cy="1306907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</p:spTree>
    <p:extLst>
      <p:ext uri="{BB962C8B-B14F-4D97-AF65-F5344CB8AC3E}">
        <p14:creationId xmlns:p14="http://schemas.microsoft.com/office/powerpoint/2010/main" val="25497276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5D35-B675-449A-9902-E02C790F5E45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2512" y="-1"/>
            <a:ext cx="9147238" cy="138333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96422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B618300-CC73-44DC-9CF5-8A6B81A0191B}" type="datetime1">
              <a:rPr lang="fi-FI" smtClean="0"/>
              <a:t>1.2.2025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19196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4568052" y="4446900"/>
            <a:ext cx="4590000" cy="7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50" dirty="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4565700" y="4446900"/>
            <a:ext cx="2294141" cy="697176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 sz="1013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6859841" y="4447648"/>
            <a:ext cx="2295000" cy="69585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4E531CE-9139-49D2-A942-F8F929508EA2}" type="datetime1">
              <a:rPr lang="fi-FI" smtClean="0"/>
              <a:t>1.2.2025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4446900"/>
            <a:ext cx="4590000" cy="6966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100" spc="225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DVV:n logo">
            <a:extLst>
              <a:ext uri="{FF2B5EF4-FFF2-40B4-BE49-F238E27FC236}">
                <a16:creationId xmlns:a16="http://schemas.microsoft.com/office/drawing/2014/main" id="{0DA959F7-B1B0-4E5F-8D94-3259E8DECD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2824392" y="1746900"/>
            <a:ext cx="3495217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730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4565715" y="4447937"/>
            <a:ext cx="2294141" cy="697176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 sz="1013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6850856" y="4447936"/>
            <a:ext cx="2295000" cy="69585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4447937"/>
            <a:ext cx="4590000" cy="6966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100" spc="225" baseline="0" dirty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BC3FDC1-5807-4265-96A2-B674E485C7FA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DVV:n logo">
            <a:extLst>
              <a:ext uri="{FF2B5EF4-FFF2-40B4-BE49-F238E27FC236}">
                <a16:creationId xmlns:a16="http://schemas.microsoft.com/office/drawing/2014/main" id="{40DE09F0-911D-414E-9277-287E64320C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4392" y="1745928"/>
            <a:ext cx="3495216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73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2587500" y="3213000"/>
            <a:ext cx="3969000" cy="54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100" spc="225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2512" y="-1"/>
            <a:ext cx="9149024" cy="138333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EA21080-51DA-43E3-95CD-EA75A8D5118D}" type="datetime1">
              <a:rPr lang="fi-FI" smtClean="0"/>
              <a:t>1.2.2025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VV:n logo">
            <a:extLst>
              <a:ext uri="{FF2B5EF4-FFF2-40B4-BE49-F238E27FC236}">
                <a16:creationId xmlns:a16="http://schemas.microsoft.com/office/drawing/2014/main" id="{16CC6B1B-ABC4-4719-A53D-DDE04B3F87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2667381" y="2160000"/>
            <a:ext cx="3809240" cy="7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048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2587500" y="3213000"/>
            <a:ext cx="3969000" cy="54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100" spc="225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2512" y="-1"/>
            <a:ext cx="9149024" cy="138333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73CAC8-9C7F-41EA-B014-3BAA4AE68F23}" type="datetime1">
              <a:rPr lang="fi-FI" smtClean="0"/>
              <a:t>1.2.2025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VV:n logo">
            <a:extLst>
              <a:ext uri="{FF2B5EF4-FFF2-40B4-BE49-F238E27FC236}">
                <a16:creationId xmlns:a16="http://schemas.microsoft.com/office/drawing/2014/main" id="{BCF71BFE-58D4-414D-AAA3-372E168691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7380" y="2160000"/>
            <a:ext cx="3809240" cy="7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384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9144000" cy="3738645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29500" y="350700"/>
            <a:ext cx="6885000" cy="213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29500" y="2646000"/>
            <a:ext cx="6885000" cy="1080000"/>
          </a:xfrm>
          <a:prstGeom prst="rect">
            <a:avLst/>
          </a:prstGeom>
        </p:spPr>
        <p:txBody>
          <a:bodyPr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6855488" y="3738645"/>
            <a:ext cx="2286000" cy="1404855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4569489" y="3738645"/>
            <a:ext cx="2288512" cy="1404855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1439B7-1638-4211-A07B-966B67D21DDD}" type="datetime1">
              <a:rPr lang="fi-FI" smtClean="0"/>
              <a:t>1.2.2025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VV logo&#10;">
            <a:extLst>
              <a:ext uri="{FF2B5EF4-FFF2-40B4-BE49-F238E27FC236}">
                <a16:creationId xmlns:a16="http://schemas.microsoft.com/office/drawing/2014/main" id="{A6073CE3-4005-4710-BA5A-1DF9A30370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0100" y="3917700"/>
            <a:ext cx="2471027" cy="95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399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00" y="1269000"/>
            <a:ext cx="7695000" cy="345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C4F6-7B38-40C0-B208-0A7262B71F77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0063385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00" y="1269000"/>
            <a:ext cx="7695000" cy="345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AED5-48EF-424E-8435-52FCB3779C17}" type="datetime1">
              <a:rPr lang="fi-FI" smtClean="0"/>
              <a:t>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8448151" y="0"/>
            <a:ext cx="695850" cy="51435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8448152" y="1"/>
            <a:ext cx="695848" cy="1264844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pic>
        <p:nvPicPr>
          <p:cNvPr id="9" name="Kuva 8" descr="DVV logo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8448148" y="1264843"/>
            <a:ext cx="695852" cy="1306907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/>
            </a:p>
          </p:txBody>
        </p:sp>
      </p:grpSp>
    </p:spTree>
    <p:extLst>
      <p:ext uri="{BB962C8B-B14F-4D97-AF65-F5344CB8AC3E}">
        <p14:creationId xmlns:p14="http://schemas.microsoft.com/office/powerpoint/2010/main" val="338322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theme" Target="../theme/theme5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image" Target="../media/image21.svg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image" Target="../media/image2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image" Target="../media/image21.sv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26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5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116.xml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24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9.xml"/><Relationship Id="rId28" Type="http://schemas.openxmlformats.org/officeDocument/2006/relationships/theme" Target="../theme/theme7.xml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8.xml"/><Relationship Id="rId27" Type="http://schemas.openxmlformats.org/officeDocument/2006/relationships/slideLayout" Target="../slideLayouts/slideLayout123.xml"/><Relationship Id="rId30" Type="http://schemas.openxmlformats.org/officeDocument/2006/relationships/image" Target="../media/image21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34" y="4442459"/>
            <a:ext cx="1094821" cy="646145"/>
          </a:xfrm>
          <a:prstGeom prst="rect">
            <a:avLst/>
          </a:prstGeom>
        </p:spPr>
      </p:pic>
      <p:sp>
        <p:nvSpPr>
          <p:cNvPr id="17" name="Tekstiruutu 16"/>
          <p:cNvSpPr txBox="1"/>
          <p:nvPr/>
        </p:nvSpPr>
        <p:spPr>
          <a:xfrm>
            <a:off x="2937600" y="4914000"/>
            <a:ext cx="3258000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800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8" name="Picture 8" descr="VRK_pikselit_sininen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95733"/>
            <a:ext cx="2290771" cy="84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200" marR="0" indent="-457200" algn="l" defTabSz="4572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rgbClr val="009FDA"/>
        </a:buClr>
        <a:buSzTx/>
        <a:buFont typeface="Arial" panose="020B0604020202020204" pitchFamily="34" charset="0"/>
        <a:buChar char="•"/>
        <a:tabLst/>
        <a:defRPr sz="2000" kern="1200">
          <a:solidFill>
            <a:schemeClr val="tx1">
              <a:lumMod val="50000"/>
            </a:schemeClr>
          </a:solidFill>
          <a:latin typeface="Corbel"/>
          <a:ea typeface="+mn-ea"/>
          <a:cs typeface="+mn-cs"/>
        </a:defRPr>
      </a:lvl1pPr>
      <a:lvl2pPr marL="828000" marR="0" indent="-3420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9FDA"/>
        </a:buClr>
        <a:buSzTx/>
        <a:buFont typeface="Corbel" panose="020B0503020204020204" pitchFamily="34" charset="0"/>
        <a:buChar char="–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224000" marR="0" indent="-3420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9FDA"/>
        </a:buClr>
        <a:buSzTx/>
        <a:buFont typeface="Wingdings" panose="05000000000000000000" pitchFamily="2" charset="2"/>
        <a:buChar char="§"/>
        <a:tabLst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19250" marR="0" indent="-34131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1"/>
        </a:buClr>
        <a:buSzTx/>
        <a:buFont typeface="Corbel" panose="020B0503020204020204" pitchFamily="34" charset="0"/>
        <a:buChar char="–"/>
        <a:tabLst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881188" marR="0" indent="-2304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9FDA"/>
        </a:buClr>
        <a:buSzTx/>
        <a:buFont typeface="Courier New" panose="02070309020205020404" pitchFamily="49" charset="0"/>
        <a:buChar char="o"/>
        <a:tabLst/>
        <a:defRPr sz="1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246313" indent="-230188" algn="l" defTabSz="457200" rtl="0" eaLnBrk="1" latinLnBrk="0" hangingPunct="1">
        <a:spcBef>
          <a:spcPts val="280"/>
        </a:spcBef>
        <a:buClr>
          <a:srgbClr val="009FDA"/>
        </a:buClr>
        <a:buFont typeface="Arial"/>
        <a:buChar char="•"/>
        <a:defRPr sz="1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508250" indent="-230188" algn="l" defTabSz="457200" rtl="0" eaLnBrk="1" latinLnBrk="0" hangingPunct="1">
        <a:spcBef>
          <a:spcPts val="280"/>
        </a:spcBef>
        <a:buClr>
          <a:srgbClr val="009FDA"/>
        </a:buClr>
        <a:buFont typeface="Arial"/>
        <a:buChar char="•"/>
        <a:defRPr sz="1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2782888" indent="-230188" algn="l" defTabSz="457200" rtl="0" eaLnBrk="1" latinLnBrk="0" hangingPunct="1">
        <a:spcBef>
          <a:spcPts val="280"/>
        </a:spcBef>
        <a:buClr>
          <a:srgbClr val="009FDA"/>
        </a:buClr>
        <a:buFont typeface="Arial"/>
        <a:buChar char="•"/>
        <a:defRPr sz="1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043238" indent="-230188" algn="l" defTabSz="457200" rtl="0" eaLnBrk="1" latinLnBrk="0" hangingPunct="1">
        <a:spcBef>
          <a:spcPts val="280"/>
        </a:spcBef>
        <a:buClr>
          <a:srgbClr val="009FDA"/>
        </a:buClr>
        <a:buFont typeface="Arial"/>
        <a:buChar char="•"/>
        <a:defRPr sz="1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34" y="4442459"/>
            <a:ext cx="1094821" cy="646145"/>
          </a:xfrm>
          <a:prstGeom prst="rect">
            <a:avLst/>
          </a:prstGeom>
        </p:spPr>
      </p:pic>
      <p:sp>
        <p:nvSpPr>
          <p:cNvPr id="26" name="Tekstiruutu 25"/>
          <p:cNvSpPr txBox="1"/>
          <p:nvPr/>
        </p:nvSpPr>
        <p:spPr>
          <a:xfrm>
            <a:off x="2937600" y="4914000"/>
            <a:ext cx="3258000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800" dirty="0"/>
              <a:t> 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5" name="Otsikon paikkamerkki 4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pic>
        <p:nvPicPr>
          <p:cNvPr id="6" name="Picture 8" descr="VRK_pikselit_lila.png"/>
          <p:cNvPicPr>
            <a:picLocks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800"/>
            <a:ext cx="228960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200" marR="0" indent="-457200" algn="l" defTabSz="4572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rgbClr val="9C5FB5"/>
        </a:buClr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Corbel"/>
          <a:ea typeface="+mn-ea"/>
          <a:cs typeface="+mn-cs"/>
        </a:defRPr>
      </a:lvl1pPr>
      <a:lvl2pPr marL="828000" marR="0" indent="-3420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9C5FB5"/>
        </a:buClr>
        <a:buSzTx/>
        <a:buFont typeface="Corbel" panose="020B0503020204020204" pitchFamily="34" charset="0"/>
        <a:buChar char="–"/>
        <a:tabLst>
          <a:tab pos="5365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000" marR="0" indent="-3420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9C5FB5"/>
        </a:buClr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00" marR="0" indent="-3420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9C5FB5"/>
        </a:buClr>
        <a:buSzTx/>
        <a:buFont typeface="Corbel" panose="020B0503020204020204" pitchFamily="34" charset="0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82800" marR="0" indent="-2304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9C5FB5"/>
        </a:buClr>
        <a:buSzTx/>
        <a:buFont typeface="Courier New" panose="02070309020205020404" pitchFamily="49" charset="0"/>
        <a:buChar char="o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46400" indent="-230400" algn="l" defTabSz="457200" rtl="0" eaLnBrk="1" latinLnBrk="0" hangingPunct="1">
        <a:spcBef>
          <a:spcPct val="20000"/>
        </a:spcBef>
        <a:buClr>
          <a:srgbClr val="9C5FB5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509200" indent="-230400" algn="l" defTabSz="457200" rtl="0" eaLnBrk="1" latinLnBrk="0" hangingPunct="1">
        <a:spcBef>
          <a:spcPct val="20000"/>
        </a:spcBef>
        <a:buClr>
          <a:srgbClr val="9C5FB5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782800" indent="-230400" algn="l" defTabSz="457200" rtl="0" eaLnBrk="1" latinLnBrk="0" hangingPunct="1">
        <a:spcBef>
          <a:spcPct val="20000"/>
        </a:spcBef>
        <a:buClr>
          <a:srgbClr val="9C5FB5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042000" indent="-230400" algn="l" defTabSz="457200" rtl="0" eaLnBrk="1" latinLnBrk="0" hangingPunct="1">
        <a:spcBef>
          <a:spcPct val="20000"/>
        </a:spcBef>
        <a:buClr>
          <a:srgbClr val="9C5FB5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34" y="4442459"/>
            <a:ext cx="1094821" cy="646145"/>
          </a:xfrm>
          <a:prstGeom prst="rect">
            <a:avLst/>
          </a:prstGeom>
        </p:spPr>
      </p:pic>
      <p:sp>
        <p:nvSpPr>
          <p:cNvPr id="23" name="Tekstiruutu 22"/>
          <p:cNvSpPr txBox="1"/>
          <p:nvPr/>
        </p:nvSpPr>
        <p:spPr>
          <a:xfrm>
            <a:off x="2937600" y="4914000"/>
            <a:ext cx="3258000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800" dirty="0"/>
              <a:t> 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  <a:p>
            <a:pPr lvl="0"/>
            <a:endParaRPr lang="fi-FI" dirty="0"/>
          </a:p>
        </p:txBody>
      </p:sp>
      <p:sp>
        <p:nvSpPr>
          <p:cNvPr id="11" name="Otsikon paikkamerkki 4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pic>
        <p:nvPicPr>
          <p:cNvPr id="6" name="Picture 2" descr="VRK_pikselit_vihrea.png"/>
          <p:cNvPicPr>
            <a:picLocks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800"/>
            <a:ext cx="228960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ts val="1000"/>
        </a:spcBef>
        <a:buClr>
          <a:srgbClr val="58A61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/>
          <a:ea typeface="+mn-ea"/>
          <a:cs typeface="+mn-cs"/>
        </a:defRPr>
      </a:lvl1pPr>
      <a:lvl2pPr marL="828000" indent="-342000" algn="l" defTabSz="457200" rtl="0" eaLnBrk="1" latinLnBrk="0" hangingPunct="1">
        <a:spcBef>
          <a:spcPct val="20000"/>
        </a:spcBef>
        <a:buClr>
          <a:srgbClr val="58A618"/>
        </a:buClr>
        <a:buFont typeface="Corbel" panose="020B0503020204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000" indent="-342000" algn="l" defTabSz="457200" rtl="0" eaLnBrk="1" latinLnBrk="0" hangingPunct="1">
        <a:spcBef>
          <a:spcPct val="20000"/>
        </a:spcBef>
        <a:buClr>
          <a:srgbClr val="58A618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00" indent="-342000" algn="l" defTabSz="457200" rtl="0" eaLnBrk="1" latinLnBrk="0" hangingPunct="1">
        <a:spcBef>
          <a:spcPct val="20000"/>
        </a:spcBef>
        <a:buClr>
          <a:srgbClr val="58A618"/>
        </a:buClr>
        <a:buFont typeface="Corbel" panose="020B0503020204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82800" indent="-230400" algn="l" defTabSz="457200" rtl="0" eaLnBrk="1" latinLnBrk="0" hangingPunct="1">
        <a:spcBef>
          <a:spcPct val="20000"/>
        </a:spcBef>
        <a:buClr>
          <a:srgbClr val="58A618"/>
        </a:buClr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46400" indent="-230400" algn="l" defTabSz="457200" rtl="0" eaLnBrk="1" latinLnBrk="0" hangingPunct="1">
        <a:spcBef>
          <a:spcPct val="20000"/>
        </a:spcBef>
        <a:buClr>
          <a:srgbClr val="58A618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509200" indent="-230400" algn="l" defTabSz="457200" rtl="0" eaLnBrk="1" latinLnBrk="0" hangingPunct="1">
        <a:spcBef>
          <a:spcPct val="20000"/>
        </a:spcBef>
        <a:buClr>
          <a:srgbClr val="58A618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782800" indent="-230400" algn="l" defTabSz="457200" rtl="0" eaLnBrk="1" latinLnBrk="0" hangingPunct="1">
        <a:spcBef>
          <a:spcPct val="20000"/>
        </a:spcBef>
        <a:buClr>
          <a:srgbClr val="58A618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042000" indent="-230400" algn="l" defTabSz="457200" rtl="0" eaLnBrk="1" latinLnBrk="0" hangingPunct="1">
        <a:spcBef>
          <a:spcPct val="20000"/>
        </a:spcBef>
        <a:buClr>
          <a:srgbClr val="58A618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34" y="4442459"/>
            <a:ext cx="1094821" cy="646146"/>
          </a:xfrm>
          <a:prstGeom prst="rect">
            <a:avLst/>
          </a:prstGeom>
        </p:spPr>
      </p:pic>
      <p:sp>
        <p:nvSpPr>
          <p:cNvPr id="20" name="Tekstiruutu 19"/>
          <p:cNvSpPr txBox="1"/>
          <p:nvPr/>
        </p:nvSpPr>
        <p:spPr>
          <a:xfrm>
            <a:off x="2937600" y="4914000"/>
            <a:ext cx="3258000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8" name="Picture 14" descr="VRK_pikselit_oranssi.png"/>
          <p:cNvPicPr>
            <a:picLocks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800"/>
            <a:ext cx="228960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8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ts val="1000"/>
        </a:spcBef>
        <a:buClr>
          <a:srgbClr val="FF66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/>
          <a:ea typeface="+mn-ea"/>
          <a:cs typeface="+mn-cs"/>
        </a:defRPr>
      </a:lvl1pPr>
      <a:lvl2pPr marL="828000" indent="-342000" algn="l" defTabSz="457200" rtl="0" eaLnBrk="1" latinLnBrk="0" hangingPunct="1">
        <a:spcBef>
          <a:spcPct val="20000"/>
        </a:spcBef>
        <a:buClr>
          <a:srgbClr val="FF6600"/>
        </a:buClr>
        <a:buFont typeface="Corbel" panose="020B0503020204020204" pitchFamily="34" charset="0"/>
        <a:buChar char="–"/>
        <a:defRPr sz="1800" kern="1200">
          <a:solidFill>
            <a:schemeClr val="tx1"/>
          </a:solidFill>
          <a:latin typeface="Corbel"/>
          <a:ea typeface="+mn-ea"/>
          <a:cs typeface="+mn-cs"/>
        </a:defRPr>
      </a:lvl2pPr>
      <a:lvl3pPr marL="1224000" indent="-342000" algn="l" defTabSz="4572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00" indent="-342000" algn="l" defTabSz="457200" rtl="0" eaLnBrk="1" latinLnBrk="0" hangingPunct="1">
        <a:spcBef>
          <a:spcPct val="20000"/>
        </a:spcBef>
        <a:buClr>
          <a:srgbClr val="FF6600"/>
        </a:buClr>
        <a:buFont typeface="Corbel" panose="020B0503020204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82800" indent="-230400" algn="l" defTabSz="457200" rtl="0" eaLnBrk="1" latinLnBrk="0" hangingPunct="1">
        <a:spcBef>
          <a:spcPct val="20000"/>
        </a:spcBef>
        <a:buClr>
          <a:srgbClr val="FF6600"/>
        </a:buClr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46400" indent="-230400" algn="l" defTabSz="457200" rtl="0" eaLnBrk="1" latinLnBrk="0" hangingPunct="1">
        <a:spcBef>
          <a:spcPct val="20000"/>
        </a:spcBef>
        <a:buClr>
          <a:srgbClr val="FF6600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509200" indent="-230400" algn="l" defTabSz="457200" rtl="0" eaLnBrk="1" latinLnBrk="0" hangingPunct="1">
        <a:spcBef>
          <a:spcPct val="20000"/>
        </a:spcBef>
        <a:buClr>
          <a:srgbClr val="FF6600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782800" indent="-230400" algn="l" defTabSz="457200" rtl="0" eaLnBrk="1" latinLnBrk="0" hangingPunct="1">
        <a:spcBef>
          <a:spcPct val="20000"/>
        </a:spcBef>
        <a:buClr>
          <a:srgbClr val="FF6600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042000" indent="-230400" algn="l" defTabSz="457200" rtl="0" eaLnBrk="1" latinLnBrk="0" hangingPunct="1">
        <a:spcBef>
          <a:spcPct val="20000"/>
        </a:spcBef>
        <a:buClr>
          <a:srgbClr val="FF6600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2937600" y="4914000"/>
            <a:ext cx="3258000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800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513000" y="108000"/>
            <a:ext cx="7695000" cy="91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513000" y="1269000"/>
            <a:ext cx="7695000" cy="34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3000" y="4873943"/>
            <a:ext cx="1134000" cy="1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19FEC-DEB1-4373-B7FB-91E02C66038F}" type="datetime1">
              <a:rPr lang="fi-FI" smtClean="0"/>
              <a:t>1.2.2025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2680" y="4873943"/>
            <a:ext cx="4358640" cy="1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6664" y="4873943"/>
            <a:ext cx="621030" cy="1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78A3E-67B5-441D-9AF3-57337B6D95FC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VV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1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  <p:sldLayoutId id="2147483907" r:id="rId19"/>
    <p:sldLayoutId id="2147483908" r:id="rId20"/>
    <p:sldLayoutId id="2147483909" r:id="rId21"/>
    <p:sldLayoutId id="2147483910" r:id="rId22"/>
    <p:sldLayoutId id="2147483911" r:id="rId23"/>
    <p:sldLayoutId id="2147483912" r:id="rId24"/>
    <p:sldLayoutId id="2147483913" r:id="rId25"/>
    <p:sldLayoutId id="2147483914" r:id="rId26"/>
    <p:sldLayoutId id="2147483915" r:id="rId27"/>
    <p:sldLayoutId id="2147483916" r:id="rId28"/>
  </p:sldLayoutIdLst>
  <p:hf hdr="0" ftr="0"/>
  <p:txStyles>
    <p:titleStyle>
      <a:lvl1pPr algn="l" defTabSz="457189" rtl="0" eaLnBrk="1" latinLnBrk="0" hangingPunct="1">
        <a:spcBef>
          <a:spcPct val="0"/>
        </a:spcBef>
        <a:buNone/>
        <a:defRPr sz="3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6500" marR="0" indent="-256500" algn="l" defTabSz="457189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1650" kern="1200">
          <a:solidFill>
            <a:srgbClr val="1E1E1E"/>
          </a:solidFill>
          <a:latin typeface="+mn-lt"/>
          <a:ea typeface="+mn-ea"/>
          <a:cs typeface="+mn-cs"/>
        </a:defRPr>
      </a:lvl1pPr>
      <a:lvl2pPr marL="599400" marR="0" indent="-256500" algn="l" defTabSz="45718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1650" kern="1200">
          <a:solidFill>
            <a:srgbClr val="1E1E1E"/>
          </a:solidFill>
          <a:latin typeface="+mn-lt"/>
          <a:ea typeface="+mn-ea"/>
          <a:cs typeface="+mn-cs"/>
        </a:defRPr>
      </a:lvl2pPr>
      <a:lvl3pPr marL="931500" marR="0" indent="-256500" algn="l" defTabSz="45718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1650" kern="1200">
          <a:solidFill>
            <a:srgbClr val="1E1E1E"/>
          </a:solidFill>
          <a:latin typeface="+mn-lt"/>
          <a:ea typeface="+mn-ea"/>
          <a:cs typeface="+mn-cs"/>
        </a:defRPr>
      </a:lvl3pPr>
      <a:lvl4pPr marL="1285200" marR="0" indent="-256500" algn="l" defTabSz="45718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1650" kern="1200">
          <a:solidFill>
            <a:srgbClr val="1E1E1E"/>
          </a:solidFill>
          <a:latin typeface="+mn-lt"/>
          <a:ea typeface="+mn-ea"/>
          <a:cs typeface="+mn-cs"/>
        </a:defRPr>
      </a:lvl4pPr>
      <a:lvl5pPr marL="1620000" marR="0" indent="-256500" algn="l" defTabSz="457189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1650" kern="1200">
          <a:solidFill>
            <a:srgbClr val="1E1E1E"/>
          </a:solidFill>
          <a:latin typeface="+mn-lt"/>
          <a:ea typeface="+mn-ea"/>
          <a:cs typeface="+mn-cs"/>
        </a:defRPr>
      </a:lvl5pPr>
      <a:lvl6pPr marL="1890000" indent="-256500" algn="l" defTabSz="457189" rtl="0" eaLnBrk="1" latinLnBrk="0" hangingPunct="1">
        <a:lnSpc>
          <a:spcPct val="100000"/>
        </a:lnSpc>
        <a:spcBef>
          <a:spcPts val="280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1650" kern="1200">
          <a:solidFill>
            <a:srgbClr val="1E1E1E"/>
          </a:solidFill>
          <a:latin typeface="+mn-lt"/>
          <a:ea typeface="+mn-ea"/>
          <a:cs typeface="+mn-cs"/>
        </a:defRPr>
      </a:lvl6pPr>
      <a:lvl7pPr marL="2160000" indent="-256500" algn="l" defTabSz="457189" rtl="0" eaLnBrk="1" latinLnBrk="0" hangingPunct="1">
        <a:lnSpc>
          <a:spcPct val="100000"/>
        </a:lnSpc>
        <a:spcBef>
          <a:spcPts val="280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1650" kern="1200">
          <a:solidFill>
            <a:srgbClr val="1E1E1E"/>
          </a:solidFill>
          <a:latin typeface="+mn-lt"/>
          <a:ea typeface="+mn-ea"/>
          <a:cs typeface="+mn-cs"/>
        </a:defRPr>
      </a:lvl7pPr>
      <a:lvl8pPr marL="2457000" indent="-256500" algn="l" defTabSz="457189" rtl="0" eaLnBrk="1" latinLnBrk="0" hangingPunct="1">
        <a:lnSpc>
          <a:spcPct val="100000"/>
        </a:lnSpc>
        <a:spcBef>
          <a:spcPts val="280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1650" kern="1200">
          <a:solidFill>
            <a:srgbClr val="1E1E1E"/>
          </a:solidFill>
          <a:latin typeface="+mn-lt"/>
          <a:ea typeface="+mn-ea"/>
          <a:cs typeface="+mn-cs"/>
        </a:defRPr>
      </a:lvl8pPr>
      <a:lvl9pPr marL="2808000" indent="-256500" algn="l" defTabSz="457189" rtl="0" eaLnBrk="1" latinLnBrk="0" hangingPunct="1">
        <a:lnSpc>
          <a:spcPct val="100000"/>
        </a:lnSpc>
        <a:spcBef>
          <a:spcPts val="280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165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2937600" y="4914000"/>
            <a:ext cx="3258000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800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513000" y="108000"/>
            <a:ext cx="7695000" cy="91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513000" y="1269000"/>
            <a:ext cx="7695000" cy="34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3000" y="4873943"/>
            <a:ext cx="1134000" cy="1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97346-73E3-43E2-8291-923FE98D77B4}" type="datetime1">
              <a:rPr lang="fi-FI" smtClean="0"/>
              <a:t>1.2.2025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2680" y="4873943"/>
            <a:ext cx="4358640" cy="1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6664" y="4873943"/>
            <a:ext cx="621030" cy="1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VV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7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  <p:sldLayoutId id="2147483936" r:id="rId18"/>
    <p:sldLayoutId id="2147483937" r:id="rId19"/>
    <p:sldLayoutId id="2147483938" r:id="rId20"/>
    <p:sldLayoutId id="2147483939" r:id="rId21"/>
    <p:sldLayoutId id="2147483940" r:id="rId22"/>
    <p:sldLayoutId id="2147483941" r:id="rId23"/>
    <p:sldLayoutId id="2147483942" r:id="rId24"/>
    <p:sldLayoutId id="2147483943" r:id="rId25"/>
    <p:sldLayoutId id="2147483944" r:id="rId26"/>
    <p:sldLayoutId id="2147483945" r:id="rId27"/>
  </p:sldLayoutIdLst>
  <p:hf hdr="0"/>
  <p:txStyles>
    <p:titleStyle>
      <a:lvl1pPr algn="l" defTabSz="457189" rtl="0" eaLnBrk="1" latinLnBrk="0" hangingPunct="1">
        <a:spcBef>
          <a:spcPct val="0"/>
        </a:spcBef>
        <a:buNone/>
        <a:defRPr sz="3000" b="1" i="0" kern="1200">
          <a:solidFill>
            <a:srgbClr val="E30450"/>
          </a:solidFill>
          <a:latin typeface="+mj-lt"/>
          <a:ea typeface="+mj-ea"/>
          <a:cs typeface="+mj-cs"/>
        </a:defRPr>
      </a:lvl1pPr>
    </p:titleStyle>
    <p:bodyStyle>
      <a:lvl1pPr marL="256500" marR="0" indent="-256500" algn="l" defTabSz="457189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1650" kern="1200">
          <a:solidFill>
            <a:srgbClr val="1E1E1E"/>
          </a:solidFill>
          <a:latin typeface="+mn-lt"/>
          <a:ea typeface="+mn-ea"/>
          <a:cs typeface="+mn-cs"/>
        </a:defRPr>
      </a:lvl1pPr>
      <a:lvl2pPr marL="599400" marR="0" indent="-256500" algn="l" defTabSz="45718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1650" kern="1200">
          <a:solidFill>
            <a:srgbClr val="1E1E1E"/>
          </a:solidFill>
          <a:latin typeface="+mn-lt"/>
          <a:ea typeface="+mn-ea"/>
          <a:cs typeface="+mn-cs"/>
        </a:defRPr>
      </a:lvl2pPr>
      <a:lvl3pPr marL="931500" marR="0" indent="-256500" algn="l" defTabSz="45718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1650" kern="1200">
          <a:solidFill>
            <a:srgbClr val="1E1E1E"/>
          </a:solidFill>
          <a:latin typeface="+mn-lt"/>
          <a:ea typeface="+mn-ea"/>
          <a:cs typeface="+mn-cs"/>
        </a:defRPr>
      </a:lvl3pPr>
      <a:lvl4pPr marL="1285200" marR="0" indent="-256500" algn="l" defTabSz="45718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1650" kern="1200">
          <a:solidFill>
            <a:srgbClr val="1E1E1E"/>
          </a:solidFill>
          <a:latin typeface="+mn-lt"/>
          <a:ea typeface="+mn-ea"/>
          <a:cs typeface="+mn-cs"/>
        </a:defRPr>
      </a:lvl4pPr>
      <a:lvl5pPr marL="1620000" marR="0" indent="-256500" algn="l" defTabSz="457189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1650" kern="1200">
          <a:solidFill>
            <a:srgbClr val="1E1E1E"/>
          </a:solidFill>
          <a:latin typeface="+mn-lt"/>
          <a:ea typeface="+mn-ea"/>
          <a:cs typeface="+mn-cs"/>
        </a:defRPr>
      </a:lvl5pPr>
      <a:lvl6pPr marL="1890000" indent="-256500" algn="l" defTabSz="457189" rtl="0" eaLnBrk="1" latinLnBrk="0" hangingPunct="1">
        <a:lnSpc>
          <a:spcPct val="100000"/>
        </a:lnSpc>
        <a:spcBef>
          <a:spcPts val="280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1650" kern="1200">
          <a:solidFill>
            <a:srgbClr val="1E1E1E"/>
          </a:solidFill>
          <a:latin typeface="+mn-lt"/>
          <a:ea typeface="+mn-ea"/>
          <a:cs typeface="+mn-cs"/>
        </a:defRPr>
      </a:lvl6pPr>
      <a:lvl7pPr marL="2160000" indent="-256500" algn="l" defTabSz="457189" rtl="0" eaLnBrk="1" latinLnBrk="0" hangingPunct="1">
        <a:lnSpc>
          <a:spcPct val="100000"/>
        </a:lnSpc>
        <a:spcBef>
          <a:spcPts val="280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1650" kern="1200">
          <a:solidFill>
            <a:srgbClr val="1E1E1E"/>
          </a:solidFill>
          <a:latin typeface="+mn-lt"/>
          <a:ea typeface="+mn-ea"/>
          <a:cs typeface="+mn-cs"/>
        </a:defRPr>
      </a:lvl7pPr>
      <a:lvl8pPr marL="2457000" indent="-256500" algn="l" defTabSz="457189" rtl="0" eaLnBrk="1" latinLnBrk="0" hangingPunct="1">
        <a:lnSpc>
          <a:spcPct val="100000"/>
        </a:lnSpc>
        <a:spcBef>
          <a:spcPts val="280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1650" kern="1200">
          <a:solidFill>
            <a:srgbClr val="1E1E1E"/>
          </a:solidFill>
          <a:latin typeface="+mn-lt"/>
          <a:ea typeface="+mn-ea"/>
          <a:cs typeface="+mn-cs"/>
        </a:defRPr>
      </a:lvl8pPr>
      <a:lvl9pPr marL="2808000" indent="-256500" algn="l" defTabSz="457189" rtl="0" eaLnBrk="1" latinLnBrk="0" hangingPunct="1">
        <a:lnSpc>
          <a:spcPct val="100000"/>
        </a:lnSpc>
        <a:spcBef>
          <a:spcPts val="280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165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2937600" y="4914000"/>
            <a:ext cx="3258000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800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513000" y="108000"/>
            <a:ext cx="7695000" cy="91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513000" y="1269000"/>
            <a:ext cx="7695000" cy="34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3000" y="4873943"/>
            <a:ext cx="1134000" cy="1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5B66-F12E-4BEB-9153-14B55D4E787A}" type="datetime1">
              <a:rPr lang="fi-FI" smtClean="0"/>
              <a:t>1.2.2025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2680" y="4873943"/>
            <a:ext cx="4358640" cy="1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6664" y="4873943"/>
            <a:ext cx="621030" cy="1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VV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645592" y="4452826"/>
            <a:ext cx="307489" cy="50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0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  <p:sldLayoutId id="2147483963" r:id="rId17"/>
    <p:sldLayoutId id="2147483964" r:id="rId18"/>
    <p:sldLayoutId id="2147483965" r:id="rId19"/>
    <p:sldLayoutId id="2147483966" r:id="rId20"/>
    <p:sldLayoutId id="2147483967" r:id="rId21"/>
    <p:sldLayoutId id="2147483968" r:id="rId22"/>
    <p:sldLayoutId id="2147483969" r:id="rId23"/>
    <p:sldLayoutId id="2147483970" r:id="rId24"/>
    <p:sldLayoutId id="2147483971" r:id="rId25"/>
    <p:sldLayoutId id="2147483972" r:id="rId26"/>
    <p:sldLayoutId id="2147483973" r:id="rId27"/>
  </p:sldLayoutIdLst>
  <p:hf hdr="0"/>
  <p:txStyles>
    <p:titleStyle>
      <a:lvl1pPr algn="l" defTabSz="457189" rtl="0" eaLnBrk="1" latinLnBrk="0" hangingPunct="1">
        <a:spcBef>
          <a:spcPct val="0"/>
        </a:spcBef>
        <a:buNone/>
        <a:defRPr sz="3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256500" marR="0" indent="-256500" algn="l" defTabSz="457189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1650" kern="1200">
          <a:solidFill>
            <a:srgbClr val="1E1E1E"/>
          </a:solidFill>
          <a:latin typeface="+mn-lt"/>
          <a:ea typeface="+mn-ea"/>
          <a:cs typeface="+mn-cs"/>
        </a:defRPr>
      </a:lvl1pPr>
      <a:lvl2pPr marL="599400" marR="0" indent="-256500" algn="l" defTabSz="45718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1650" kern="1200">
          <a:solidFill>
            <a:srgbClr val="1E1E1E"/>
          </a:solidFill>
          <a:latin typeface="+mn-lt"/>
          <a:ea typeface="+mn-ea"/>
          <a:cs typeface="+mn-cs"/>
        </a:defRPr>
      </a:lvl2pPr>
      <a:lvl3pPr marL="931500" marR="0" indent="-256500" algn="l" defTabSz="45718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1650" kern="1200">
          <a:solidFill>
            <a:srgbClr val="1E1E1E"/>
          </a:solidFill>
          <a:latin typeface="+mn-lt"/>
          <a:ea typeface="+mn-ea"/>
          <a:cs typeface="+mn-cs"/>
        </a:defRPr>
      </a:lvl3pPr>
      <a:lvl4pPr marL="1285200" marR="0" indent="-256500" algn="l" defTabSz="45718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1650" kern="1200">
          <a:solidFill>
            <a:srgbClr val="1E1E1E"/>
          </a:solidFill>
          <a:latin typeface="+mn-lt"/>
          <a:ea typeface="+mn-ea"/>
          <a:cs typeface="+mn-cs"/>
        </a:defRPr>
      </a:lvl4pPr>
      <a:lvl5pPr marL="1620000" marR="0" indent="-256500" algn="l" defTabSz="457189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1650" kern="1200">
          <a:solidFill>
            <a:srgbClr val="1E1E1E"/>
          </a:solidFill>
          <a:latin typeface="+mn-lt"/>
          <a:ea typeface="+mn-ea"/>
          <a:cs typeface="+mn-cs"/>
        </a:defRPr>
      </a:lvl5pPr>
      <a:lvl6pPr marL="1890000" indent="-256500" algn="l" defTabSz="457189" rtl="0" eaLnBrk="1" latinLnBrk="0" hangingPunct="1">
        <a:lnSpc>
          <a:spcPct val="100000"/>
        </a:lnSpc>
        <a:spcBef>
          <a:spcPts val="280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1650" kern="1200">
          <a:solidFill>
            <a:srgbClr val="1E1E1E"/>
          </a:solidFill>
          <a:latin typeface="+mn-lt"/>
          <a:ea typeface="+mn-ea"/>
          <a:cs typeface="+mn-cs"/>
        </a:defRPr>
      </a:lvl6pPr>
      <a:lvl7pPr marL="2160000" indent="-256500" algn="l" defTabSz="457189" rtl="0" eaLnBrk="1" latinLnBrk="0" hangingPunct="1">
        <a:lnSpc>
          <a:spcPct val="100000"/>
        </a:lnSpc>
        <a:spcBef>
          <a:spcPts val="280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1650" kern="1200">
          <a:solidFill>
            <a:srgbClr val="1E1E1E"/>
          </a:solidFill>
          <a:latin typeface="+mn-lt"/>
          <a:ea typeface="+mn-ea"/>
          <a:cs typeface="+mn-cs"/>
        </a:defRPr>
      </a:lvl7pPr>
      <a:lvl8pPr marL="2457000" indent="-256500" algn="l" defTabSz="457189" rtl="0" eaLnBrk="1" latinLnBrk="0" hangingPunct="1">
        <a:lnSpc>
          <a:spcPct val="100000"/>
        </a:lnSpc>
        <a:spcBef>
          <a:spcPts val="280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1650" kern="1200">
          <a:solidFill>
            <a:srgbClr val="1E1E1E"/>
          </a:solidFill>
          <a:latin typeface="+mn-lt"/>
          <a:ea typeface="+mn-ea"/>
          <a:cs typeface="+mn-cs"/>
        </a:defRPr>
      </a:lvl8pPr>
      <a:lvl9pPr marL="2808000" indent="-256500" algn="l" defTabSz="457189" rtl="0" eaLnBrk="1" latinLnBrk="0" hangingPunct="1">
        <a:lnSpc>
          <a:spcPct val="100000"/>
        </a:lnSpc>
        <a:spcBef>
          <a:spcPts val="280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165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hyperlink" Target="https://dvv.fi/kortinlukijaohjelmisto" TargetMode="External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46.png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vv.fi/palveluvarmenteet-sosiaali-ja-terveydenhuolloll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Relationship Id="rId4" Type="http://schemas.openxmlformats.org/officeDocument/2006/relationships/hyperlink" Target="mailto:vptuotanto@dvv.f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vv.fi/varmenteet-sosiaali-ja-terveydenhuollolle" TargetMode="External"/><Relationship Id="rId2" Type="http://schemas.openxmlformats.org/officeDocument/2006/relationships/hyperlink" Target="mailto:varmennepalvelut@dvv.fi" TargetMode="External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vv.fi/varmenteet-sosiaali-ja-terveydenhuolloll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Relationship Id="rId4" Type="http://schemas.openxmlformats.org/officeDocument/2006/relationships/hyperlink" Target="https://omakortti.dvv.f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siointi.dvv.fi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3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498764"/>
            <a:ext cx="7772400" cy="1864293"/>
          </a:xfrm>
        </p:spPr>
        <p:txBody>
          <a:bodyPr>
            <a:normAutofit/>
          </a:bodyPr>
          <a:lstStyle/>
          <a:p>
            <a:r>
              <a:rPr lang="fi-FI" dirty="0"/>
              <a:t>Kanta-palveluiden käyttöönotto</a:t>
            </a:r>
            <a:r>
              <a:rPr lang="fi-FI" sz="800" dirty="0"/>
              <a:t> </a:t>
            </a:r>
            <a:br>
              <a:rPr lang="fi-FI" sz="800" dirty="0"/>
            </a:br>
            <a:br>
              <a:rPr lang="fi-FI" sz="800" dirty="0"/>
            </a:br>
            <a:br>
              <a:rPr lang="fi-FI" sz="800" dirty="0"/>
            </a:br>
            <a:br>
              <a:rPr lang="fi-FI" sz="800" dirty="0"/>
            </a:br>
            <a:r>
              <a:rPr lang="fi-FI" sz="2400" dirty="0"/>
              <a:t>Toimikorttien hankinta</a:t>
            </a:r>
            <a:endParaRPr lang="fi-FI" sz="2400" b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363058"/>
            <a:ext cx="6400800" cy="970346"/>
          </a:xfrm>
        </p:spPr>
        <p:txBody>
          <a:bodyPr>
            <a:normAutofit/>
          </a:bodyPr>
          <a:lstStyle/>
          <a:p>
            <a:r>
              <a:rPr lang="fi-FI" b="1" dirty="0"/>
              <a:t>SOTE-</a:t>
            </a:r>
            <a:r>
              <a:rPr lang="fi-FI" b="1" dirty="0" err="1"/>
              <a:t>varmennepalvelut</a:t>
            </a:r>
            <a:endParaRPr lang="fi-FI" b="1" dirty="0"/>
          </a:p>
          <a:p>
            <a:r>
              <a:rPr lang="fi-FI" b="1" dirty="0"/>
              <a:t>Digi- ja väestötietovirasto</a:t>
            </a:r>
          </a:p>
        </p:txBody>
      </p:sp>
    </p:spTree>
    <p:extLst>
      <p:ext uri="{BB962C8B-B14F-4D97-AF65-F5344CB8AC3E}">
        <p14:creationId xmlns:p14="http://schemas.microsoft.com/office/powerpoint/2010/main" val="2521294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666B63FC-AD41-4CA4-A786-D995B90EC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14" y="236305"/>
            <a:ext cx="8096933" cy="770561"/>
          </a:xfrm>
        </p:spPr>
        <p:txBody>
          <a:bodyPr/>
          <a:lstStyle/>
          <a:p>
            <a:r>
              <a:rPr lang="fi-FI" dirty="0"/>
              <a:t>Kortinlukijaohjelmisto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042C31C7-AC58-427B-B429-89E023A852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0064" y="1225550"/>
            <a:ext cx="4760306" cy="3719146"/>
          </a:xfrm>
        </p:spPr>
        <p:txBody>
          <a:bodyPr>
            <a:normAutofit/>
          </a:bodyPr>
          <a:lstStyle/>
          <a:p>
            <a:pPr marL="214313" indent="-214313">
              <a:spcBef>
                <a:spcPct val="50000"/>
              </a:spcBef>
              <a:buClr>
                <a:schemeClr val="accent1"/>
              </a:buClr>
            </a:pPr>
            <a:r>
              <a:rPr lang="fi-FI" sz="1800" dirty="0"/>
              <a:t>Käyttöoikeus tulee kortin mukana.</a:t>
            </a:r>
          </a:p>
          <a:p>
            <a:pPr marL="214313" indent="-214313">
              <a:spcBef>
                <a:spcPct val="50000"/>
              </a:spcBef>
              <a:buClr>
                <a:schemeClr val="accent1"/>
              </a:buClr>
            </a:pPr>
            <a:r>
              <a:rPr lang="fi-FI" sz="1800" dirty="0"/>
              <a:t>Käyttöoikeus sidottu </a:t>
            </a:r>
            <a:r>
              <a:rPr lang="fi-FI" sz="1800" dirty="0" err="1"/>
              <a:t>DVV:n</a:t>
            </a:r>
            <a:r>
              <a:rPr lang="fi-FI" sz="1800" dirty="0"/>
              <a:t> myöntämään voimassaolevaan varmenteeseen.</a:t>
            </a:r>
          </a:p>
          <a:p>
            <a:pPr marL="214313" indent="-214313">
              <a:spcBef>
                <a:spcPct val="50000"/>
              </a:spcBef>
              <a:buClr>
                <a:schemeClr val="accent1"/>
              </a:buClr>
            </a:pPr>
            <a:r>
              <a:rPr lang="fi-FI" sz="1800" dirty="0"/>
              <a:t>Lisenssi </a:t>
            </a:r>
            <a:r>
              <a:rPr lang="fi-FI" sz="1800" dirty="0" err="1"/>
              <a:t>DVV:lla</a:t>
            </a:r>
            <a:r>
              <a:rPr lang="fi-FI" sz="1800" dirty="0"/>
              <a:t> – ei kortinhaltijalla tai työnantajalla </a:t>
            </a:r>
          </a:p>
          <a:p>
            <a:pPr marL="214313" indent="-214313">
              <a:spcBef>
                <a:spcPct val="50000"/>
              </a:spcBef>
              <a:buClr>
                <a:schemeClr val="accent1"/>
              </a:buClr>
            </a:pPr>
            <a:r>
              <a:rPr lang="fi-FI" sz="1800" dirty="0"/>
              <a:t>Versio </a:t>
            </a:r>
            <a:r>
              <a:rPr lang="fi-FI" sz="1800" dirty="0" err="1"/>
              <a:t>DigiSign</a:t>
            </a:r>
            <a:r>
              <a:rPr lang="fi-FI" sz="1800" dirty="0"/>
              <a:t> </a:t>
            </a:r>
            <a:r>
              <a:rPr lang="fi-FI" sz="1800" dirty="0" err="1"/>
              <a:t>mPollux</a:t>
            </a:r>
            <a:r>
              <a:rPr lang="fi-FI" sz="1800" dirty="0"/>
              <a:t> 4.3.0 tai uudempi</a:t>
            </a:r>
          </a:p>
          <a:p>
            <a:pPr marL="214313" indent="-214313">
              <a:spcBef>
                <a:spcPct val="50000"/>
              </a:spcBef>
              <a:buClr>
                <a:schemeClr val="accent1"/>
              </a:buClr>
            </a:pPr>
            <a:r>
              <a:rPr lang="fi-FI" sz="1800" dirty="0" err="1"/>
              <a:t>Atostek</a:t>
            </a:r>
            <a:r>
              <a:rPr lang="fi-FI" sz="1800" dirty="0"/>
              <a:t> ID versio 4.1.1.0 tai uudempi</a:t>
            </a:r>
          </a:p>
          <a:p>
            <a:pPr marL="214313" indent="-214313">
              <a:spcBef>
                <a:spcPct val="50000"/>
              </a:spcBef>
              <a:buClr>
                <a:schemeClr val="accent1"/>
              </a:buClr>
            </a:pPr>
            <a:r>
              <a:rPr lang="fi-FI" sz="1800" dirty="0"/>
              <a:t> Ladattavissa:</a:t>
            </a:r>
          </a:p>
          <a:p>
            <a:pPr>
              <a:spcBef>
                <a:spcPct val="50000"/>
              </a:spcBef>
              <a:buClr>
                <a:schemeClr val="accent1"/>
              </a:buClr>
            </a:pPr>
            <a:r>
              <a:rPr lang="fi-FI" sz="1800" dirty="0">
                <a:hlinkClick r:id="rId2"/>
              </a:rPr>
              <a:t>https://dvv.fi/kortinlukijaohjelmisto</a:t>
            </a:r>
            <a:endParaRPr lang="fi-FI" sz="1800" dirty="0"/>
          </a:p>
          <a:p>
            <a:endParaRPr lang="fi-FI" dirty="0"/>
          </a:p>
        </p:txBody>
      </p:sp>
      <p:pic>
        <p:nvPicPr>
          <p:cNvPr id="6" name="Kuva 5" descr="DVV:n DigiSign -kortinlukijaohjelmiston ikkuna.">
            <a:extLst>
              <a:ext uri="{FF2B5EF4-FFF2-40B4-BE49-F238E27FC236}">
                <a16:creationId xmlns:a16="http://schemas.microsoft.com/office/drawing/2014/main" id="{CA21E85B-BE19-41F9-A53A-E5D8311EC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29" y="621585"/>
            <a:ext cx="2239127" cy="371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13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Sosiaali- ja terveydenhuollon varakortti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>
          <a:xfrm>
            <a:off x="500064" y="1448656"/>
            <a:ext cx="6512718" cy="3113070"/>
          </a:xfrm>
        </p:spPr>
        <p:txBody>
          <a:bodyPr>
            <a:normAutofit/>
          </a:bodyPr>
          <a:lstStyle/>
          <a:p>
            <a:pPr marL="214313" indent="-214313">
              <a:spcBef>
                <a:spcPct val="50000"/>
              </a:spcBef>
            </a:pPr>
            <a:r>
              <a:rPr lang="fi-FI" b="1" dirty="0"/>
              <a:t>Kadonneen/unohtuneen/hajonneen kortin tilalle</a:t>
            </a:r>
            <a:endParaRPr lang="fi-FI" dirty="0"/>
          </a:p>
          <a:p>
            <a:pPr marL="214313" indent="-214313">
              <a:spcBef>
                <a:spcPct val="50000"/>
              </a:spcBef>
            </a:pPr>
            <a:r>
              <a:rPr lang="fi-FI" i="1" dirty="0"/>
              <a:t>Ladataan rekisteröintipisteessä</a:t>
            </a:r>
          </a:p>
          <a:p>
            <a:pPr marL="214313" indent="-214313">
              <a:spcBef>
                <a:spcPct val="50000"/>
              </a:spcBef>
            </a:pPr>
            <a:r>
              <a:rPr lang="fi-FI" dirty="0"/>
              <a:t>Ei pinta-personointia</a:t>
            </a:r>
          </a:p>
          <a:p>
            <a:pPr marL="214313" indent="-214313">
              <a:spcBef>
                <a:spcPct val="50000"/>
              </a:spcBef>
            </a:pPr>
            <a:r>
              <a:rPr lang="fi-FI" dirty="0"/>
              <a:t>Kaksi PIN-tunnuslukua (Poikkeus! PIN1 4 – PIN2 6 numeroa)</a:t>
            </a:r>
          </a:p>
          <a:p>
            <a:pPr marL="214313" indent="-214313">
              <a:spcBef>
                <a:spcPct val="50000"/>
              </a:spcBef>
            </a:pPr>
            <a:r>
              <a:rPr lang="fi-FI" dirty="0"/>
              <a:t>Kortinhaltija syöttää itse PIN –tunnukset </a:t>
            </a:r>
          </a:p>
          <a:p>
            <a:pPr marL="214313" indent="-214313">
              <a:spcBef>
                <a:spcPct val="50000"/>
              </a:spcBef>
            </a:pPr>
            <a:r>
              <a:rPr lang="fi-FI" dirty="0"/>
              <a:t>Enintään 3 kuukauden voimassaoloaika </a:t>
            </a:r>
          </a:p>
          <a:p>
            <a:pPr marL="214313" indent="-214313">
              <a:spcBef>
                <a:spcPct val="50000"/>
              </a:spcBef>
            </a:pPr>
            <a:r>
              <a:rPr lang="fi-FI" dirty="0"/>
              <a:t>Palautetaan käytön jälkeen rekisteröintipisteeseen</a:t>
            </a:r>
          </a:p>
          <a:p>
            <a:endParaRPr lang="fi-FI" dirty="0"/>
          </a:p>
        </p:txBody>
      </p:sp>
      <p:graphicFrame>
        <p:nvGraphicFramePr>
          <p:cNvPr id="5" name="Object 6" descr="Sote-varakortin takaosa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558403"/>
              </p:ext>
            </p:extLst>
          </p:nvPr>
        </p:nvGraphicFramePr>
        <p:xfrm>
          <a:off x="7105247" y="2581255"/>
          <a:ext cx="1674019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tikartta" r:id="rId2" imgW="1971950" imgH="1228571" progId="PBrush">
                  <p:embed/>
                </p:oleObj>
              </mc:Choice>
              <mc:Fallback>
                <p:oleObj name="Bittikartta" r:id="rId2" imgW="1971950" imgH="1228571" progId="PBrush">
                  <p:embed/>
                  <p:pic>
                    <p:nvPicPr>
                      <p:cNvPr id="5" name="Object 6" descr="Sote-varakortin takaosa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5247" y="2581255"/>
                        <a:ext cx="1674019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 descr="Sote-varakortin etupuoli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605674"/>
              </p:ext>
            </p:extLst>
          </p:nvPr>
        </p:nvGraphicFramePr>
        <p:xfrm>
          <a:off x="7105248" y="1508543"/>
          <a:ext cx="1674019" cy="1053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tikartta" r:id="rId4" imgW="1952898" imgH="1228571" progId="PBrush">
                  <p:embed/>
                </p:oleObj>
              </mc:Choice>
              <mc:Fallback>
                <p:oleObj name="Bittikartta" r:id="rId4" imgW="1952898" imgH="1228571" progId="PBrush">
                  <p:embed/>
                  <p:pic>
                    <p:nvPicPr>
                      <p:cNvPr id="4" name="Object 5" descr="Sote-varakortin etupuoli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5248" y="1508543"/>
                        <a:ext cx="1674019" cy="1053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5881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tsikko 1"/>
          <p:cNvSpPr>
            <a:spLocks noGrp="1"/>
          </p:cNvSpPr>
          <p:nvPr>
            <p:ph type="title" idx="4294967295"/>
          </p:nvPr>
        </p:nvSpPr>
        <p:spPr>
          <a:xfrm>
            <a:off x="452062" y="0"/>
            <a:ext cx="8589196" cy="698643"/>
          </a:xfrm>
        </p:spPr>
        <p:txBody>
          <a:bodyPr>
            <a:normAutofit/>
          </a:bodyPr>
          <a:lstStyle/>
          <a:p>
            <a:pPr>
              <a:lnSpc>
                <a:spcPts val="2850"/>
              </a:lnSpc>
            </a:pPr>
            <a:r>
              <a:rPr lang="fi-FI" sz="2400" dirty="0"/>
              <a:t>DVV:n SOTE varmennepalvelujen maksullisuus 2025</a:t>
            </a:r>
          </a:p>
        </p:txBody>
      </p:sp>
      <p:sp>
        <p:nvSpPr>
          <p:cNvPr id="28675" name="Sisällön paikkamerkki 2"/>
          <p:cNvSpPr>
            <a:spLocks noGrp="1"/>
          </p:cNvSpPr>
          <p:nvPr>
            <p:ph idx="4294967295"/>
          </p:nvPr>
        </p:nvSpPr>
        <p:spPr>
          <a:xfrm>
            <a:off x="452062" y="739739"/>
            <a:ext cx="8137134" cy="39144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sz="1200" dirty="0"/>
              <a:t>Maksut muille kuin SOTE ammattihenkilöille ja potilastietoja/asiakastietoja käsitteleville SOTE toimihenkilöille</a:t>
            </a:r>
          </a:p>
        </p:txBody>
      </p:sp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669EE9E3-263B-4B2C-984C-EB032AC2A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280492"/>
              </p:ext>
            </p:extLst>
          </p:nvPr>
        </p:nvGraphicFramePr>
        <p:xfrm>
          <a:off x="1821180" y="1150706"/>
          <a:ext cx="6096000" cy="350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03395607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28665790"/>
                    </a:ext>
                  </a:extLst>
                </a:gridCol>
              </a:tblGrid>
              <a:tr h="541448">
                <a:tc>
                  <a:txBody>
                    <a:bodyPr/>
                    <a:lstStyle/>
                    <a:p>
                      <a:r>
                        <a:rPr lang="fi-FI" sz="1400" dirty="0"/>
                        <a:t>Sosiaali- ja terveydenhuollon maksulliset varmennetuotteet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Hinnat  €/ kpl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233721"/>
                  </a:ext>
                </a:extLst>
              </a:tr>
              <a:tr h="541448">
                <a:tc>
                  <a:txBody>
                    <a:bodyPr/>
                    <a:lstStyle/>
                    <a:p>
                      <a:r>
                        <a:rPr lang="fi-FI" sz="1400" dirty="0"/>
                        <a:t>Sosiaali- ja terveydenhuollon maksullinen henkilöstökortti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27,60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52626"/>
                  </a:ext>
                </a:extLst>
              </a:tr>
              <a:tr h="6688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Sosiaali- ja terveydenhuollon maksullinen toimijakortti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27,60</a:t>
                      </a:r>
                    </a:p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043093"/>
                  </a:ext>
                </a:extLst>
              </a:tr>
              <a:tr h="6688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Sosiaali- ja terveydenhuollon maksullinen testikortti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27,60</a:t>
                      </a:r>
                    </a:p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151349"/>
                  </a:ext>
                </a:extLst>
              </a:tr>
              <a:tr h="5414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Sosiaali- ja terveydenhuollon maksullinen tilapäisvarmenne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20,90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570858"/>
                  </a:ext>
                </a:extLst>
              </a:tr>
              <a:tr h="5414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Sosiaali- ja terveydenhuollon maksullinen palveluvarmenne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20,90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512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029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D2B743C-E23D-471C-95DF-AC21BE1E0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200" dirty="0"/>
              <a:t>SOTE rekisteröintipalvelujen maksullisuus</a:t>
            </a:r>
            <a:endParaRPr lang="fi-FI" dirty="0"/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2EB6A02D-3657-473A-9B1A-D2D5FAC9475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0063" y="1225550"/>
            <a:ext cx="8186737" cy="34697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i-FI" sz="2000" b="1" dirty="0"/>
              <a:t>Toisille SOTE organisaatioille tehtävät rekisteröintitehtävät</a:t>
            </a:r>
          </a:p>
          <a:p>
            <a:pPr>
              <a:buNone/>
            </a:pPr>
            <a:endParaRPr lang="fi-FI" sz="2000" b="1" dirty="0"/>
          </a:p>
          <a:p>
            <a:r>
              <a:rPr lang="fi-FI" sz="1800" dirty="0"/>
              <a:t>Organisaatio itse päättää tarjoamansa palvelun maksullisuudesta</a:t>
            </a:r>
          </a:p>
          <a:p>
            <a:pPr>
              <a:buNone/>
            </a:pPr>
            <a:endParaRPr lang="fi-FI" sz="800" dirty="0"/>
          </a:p>
          <a:p>
            <a:r>
              <a:rPr lang="fi-FI" sz="1800" dirty="0"/>
              <a:t>Rekisteröintipisteen ylläpitäjä on oikeutettu perimään toiselle julkisen tai yksityisen sosiaali- ja terveydenhuollon toimintayksikölle, apteekille tai yksityiselle sosiaali- ja terveydenhuollon ammattihenkilölle antamistaan rekisteröintipalveluista (varmennehakemuksen rekisteröinti, valokuvaus, toimikortin  luovuttaminen ja varakortin tuottaminen) omia kustannuksiaan (todennettu </a:t>
            </a:r>
            <a:r>
              <a:rPr lang="fi-FI" sz="1800" u="sng" dirty="0"/>
              <a:t>omakustannushinta</a:t>
            </a:r>
            <a:r>
              <a:rPr lang="fi-FI" sz="1800" dirty="0"/>
              <a:t>) vastaavan maksun 1.4.2012 lukien (Valvira – DVV tiedote 14.3.2012).</a:t>
            </a:r>
            <a:r>
              <a:rPr lang="fi-FI" sz="1050" dirty="0"/>
              <a:t> </a:t>
            </a:r>
          </a:p>
          <a:p>
            <a:pPr>
              <a:buNone/>
            </a:pPr>
            <a:endParaRPr lang="fi-FI" sz="1050" dirty="0"/>
          </a:p>
          <a:p>
            <a:r>
              <a:rPr lang="fi-FI" sz="1800" dirty="0"/>
              <a:t>Julkisen soten rekisteröintipisteiden on tarjottava rekisteröintipalveluja alueen muille terveydenhuollon toimijoille.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8202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E53E4CB7-566A-407F-AEE2-FF8E3F0E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35" y="0"/>
            <a:ext cx="8215086" cy="698269"/>
          </a:xfrm>
        </p:spPr>
        <p:txBody>
          <a:bodyPr/>
          <a:lstStyle/>
          <a:p>
            <a:r>
              <a:rPr lang="fi-FI" dirty="0"/>
              <a:t>SOTE</a:t>
            </a:r>
            <a:r>
              <a:rPr lang="fi-FI" baseline="0" dirty="0"/>
              <a:t> palveluvarmenteet</a:t>
            </a:r>
            <a:endParaRPr lang="fi-FI" dirty="0"/>
          </a:p>
        </p:txBody>
      </p:sp>
      <p:sp>
        <p:nvSpPr>
          <p:cNvPr id="5" name="Tekstikehys 4"/>
          <p:cNvSpPr txBox="1"/>
          <p:nvPr/>
        </p:nvSpPr>
        <p:spPr>
          <a:xfrm>
            <a:off x="589935" y="771206"/>
            <a:ext cx="79581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dirty="0"/>
              <a:t>DVV varmennepalvelut tuottaa palvelujen antajien ja apteekkien sekä niiden tietoteknisten palvelujen toimittajien tietojärjestelmien palvelinvarmenteet</a:t>
            </a:r>
          </a:p>
          <a:p>
            <a:endParaRPr lang="fi-FI" sz="1500" dirty="0"/>
          </a:p>
          <a:p>
            <a:r>
              <a:rPr lang="fi-FI" sz="1500" dirty="0"/>
              <a:t>Terveydenhuollon </a:t>
            </a:r>
            <a:r>
              <a:rPr lang="fi-FI" sz="1500" b="1" dirty="0"/>
              <a:t>palvelinvarmennetta</a:t>
            </a:r>
            <a:r>
              <a:rPr lang="fi-FI" sz="1500" dirty="0"/>
              <a:t> tarvitaan, kun halutaan liittyä </a:t>
            </a:r>
            <a:r>
              <a:rPr lang="fi-FI" sz="1500" dirty="0" err="1"/>
              <a:t>KanTa</a:t>
            </a:r>
            <a:r>
              <a:rPr lang="fi-FI" sz="1500" dirty="0"/>
              <a:t>-palveluihin (esim. terveyskeskusten potilastietojärjestelmät ja apteekit)</a:t>
            </a:r>
          </a:p>
          <a:p>
            <a:endParaRPr lang="fi-FI" sz="1500" dirty="0"/>
          </a:p>
          <a:p>
            <a:r>
              <a:rPr lang="fi-FI" sz="1500" dirty="0"/>
              <a:t>Terveydenhuollon </a:t>
            </a:r>
            <a:r>
              <a:rPr lang="fi-FI" sz="1500" b="1" dirty="0"/>
              <a:t>järjestelmäallekirjoitusvarmennetta </a:t>
            </a:r>
            <a:r>
              <a:rPr lang="fi-FI" sz="1500" dirty="0"/>
              <a:t>tarvitaan liityttäessä </a:t>
            </a:r>
            <a:r>
              <a:rPr lang="fi-FI" sz="1500" dirty="0" err="1"/>
              <a:t>KanTa</a:t>
            </a:r>
            <a:r>
              <a:rPr lang="fi-FI" sz="1500" dirty="0"/>
              <a:t>-palvelujen </a:t>
            </a:r>
            <a:r>
              <a:rPr lang="fi-FI" sz="1500" dirty="0" err="1"/>
              <a:t>eArkiston</a:t>
            </a:r>
            <a:r>
              <a:rPr lang="fi-FI" sz="1500" dirty="0"/>
              <a:t> käyttäjiksi. Järjestelmäallekirjoitusvarmenteella allekirjoitetaan sähköisesti sellaiset asiakirjat, joita ei allekirjoiteta terveydenhuollon henkilövarmenteilla.</a:t>
            </a:r>
          </a:p>
          <a:p>
            <a:endParaRPr lang="fi-FI" sz="1500" dirty="0"/>
          </a:p>
          <a:p>
            <a:r>
              <a:rPr lang="fi-FI" sz="1500" dirty="0"/>
              <a:t>Sosiaali- ja terveydenhuollon organisaation, organisaatioyksikön ja apteekin OID-tunnuksen (yksilöivä tunniste) tulee vastata sen kansallisessa (THL) koodistopalvelussa julkaistua OID-tunnusta.</a:t>
            </a:r>
            <a:endParaRPr lang="fi-FI" sz="800" dirty="0"/>
          </a:p>
          <a:p>
            <a:endParaRPr lang="fi-FI" sz="1500" dirty="0"/>
          </a:p>
          <a:p>
            <a:r>
              <a:rPr lang="fi-FI" sz="1500" dirty="0"/>
              <a:t>Palveluvarmenteita haetaan osoitteesta: </a:t>
            </a:r>
            <a:r>
              <a:rPr lang="fi-FI" sz="1600" u="sng" dirty="0"/>
              <a:t>asiointi.dvv.fi </a:t>
            </a:r>
          </a:p>
          <a:p>
            <a:r>
              <a:rPr lang="fi-FI" sz="1500" b="1" dirty="0"/>
              <a:t>Lisätietoa varmenteista: </a:t>
            </a:r>
            <a:r>
              <a:rPr lang="fi-FI" sz="1500" dirty="0">
                <a:hlinkClick r:id="rId3"/>
              </a:rPr>
              <a:t>https://dvv.fi/palveluvarmenteet-sosiaali-ja-terveydenhuollolle</a:t>
            </a:r>
            <a:endParaRPr lang="fi-FI" sz="1500" dirty="0"/>
          </a:p>
          <a:p>
            <a:r>
              <a:rPr lang="fi-FI" sz="1500" b="1" dirty="0"/>
              <a:t>Yhteydenotot palveluvarmenteista: </a:t>
            </a:r>
            <a:r>
              <a:rPr lang="fi-FI" sz="1500" dirty="0">
                <a:hlinkClick r:id="rId4"/>
              </a:rPr>
              <a:t>vptuotanto@dvv.fi</a:t>
            </a:r>
            <a:endParaRPr lang="fi-FI" sz="1500" dirty="0"/>
          </a:p>
          <a:p>
            <a:endParaRPr lang="fi-FI" sz="1500" b="1" dirty="0"/>
          </a:p>
          <a:p>
            <a:endParaRPr lang="fi-FI" sz="1500" dirty="0"/>
          </a:p>
        </p:txBody>
      </p:sp>
    </p:spTree>
    <p:extLst>
      <p:ext uri="{BB962C8B-B14F-4D97-AF65-F5344CB8AC3E}">
        <p14:creationId xmlns:p14="http://schemas.microsoft.com/office/powerpoint/2010/main" val="125038081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i 4">
            <a:extLst>
              <a:ext uri="{FF2B5EF4-FFF2-40B4-BE49-F238E27FC236}">
                <a16:creationId xmlns:a16="http://schemas.microsoft.com/office/drawing/2014/main" id="{C5597FB3-8DD6-4CBE-B6F3-B52331E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27991" y="407898"/>
            <a:ext cx="3616503" cy="182790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94F2B19D-6954-4265-A22B-F691C944D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206375"/>
            <a:ext cx="8186737" cy="707689"/>
          </a:xfrm>
        </p:spPr>
        <p:txBody>
          <a:bodyPr>
            <a:normAutofit/>
          </a:bodyPr>
          <a:lstStyle/>
          <a:p>
            <a:r>
              <a:rPr lang="fi-FI" dirty="0"/>
              <a:t>Yhteydenotot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56FF5B5A-0302-4776-B9A9-DD76952194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0063" y="1063625"/>
            <a:ext cx="8186737" cy="3873499"/>
          </a:xfrm>
        </p:spPr>
        <p:txBody>
          <a:bodyPr>
            <a:normAutofit/>
          </a:bodyPr>
          <a:lstStyle/>
          <a:p>
            <a:r>
              <a:rPr lang="fi-FI" sz="2900" dirty="0">
                <a:hlinkClick r:id="rId2"/>
              </a:rPr>
              <a:t>varmennepalvelut@dvv.fi</a:t>
            </a:r>
            <a:endParaRPr lang="fi-FI" sz="2900" dirty="0"/>
          </a:p>
          <a:p>
            <a:endParaRPr lang="fi-FI" sz="2900" dirty="0"/>
          </a:p>
          <a:p>
            <a:r>
              <a:rPr lang="fi-FI" sz="2900" dirty="0"/>
              <a:t>Lisätietoja varmennepalveluista:</a:t>
            </a:r>
          </a:p>
          <a:p>
            <a:r>
              <a:rPr lang="fi-FI" sz="2900" dirty="0">
                <a:hlinkClick r:id="rId3"/>
              </a:rPr>
              <a:t>https://dvv.fi/varmenteet-sosiaali-ja-terveydenhuollolle</a:t>
            </a:r>
            <a:endParaRPr lang="fi-FI" sz="2900" dirty="0"/>
          </a:p>
          <a:p>
            <a:pPr marL="0" indent="0">
              <a:buNone/>
            </a:pPr>
            <a:endParaRPr lang="fi-FI" sz="2900" dirty="0"/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0013706-74AC-402E-9583-D5FDCA4E27D8}"/>
              </a:ext>
            </a:extLst>
          </p:cNvPr>
          <p:cNvSpPr txBox="1"/>
          <p:nvPr/>
        </p:nvSpPr>
        <p:spPr>
          <a:xfrm>
            <a:off x="5897365" y="906354"/>
            <a:ext cx="1962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solidFill>
                  <a:schemeClr val="bg1"/>
                </a:solidFill>
              </a:rPr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2039483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71714" y="171057"/>
            <a:ext cx="8215086" cy="722325"/>
          </a:xfrm>
        </p:spPr>
        <p:txBody>
          <a:bodyPr/>
          <a:lstStyle/>
          <a:p>
            <a:r>
              <a:rPr lang="fi-FI" dirty="0"/>
              <a:t>Sote-varmennepalvelut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sz="quarter" idx="10"/>
          </p:nvPr>
        </p:nvSpPr>
        <p:spPr>
          <a:xfrm>
            <a:off x="500063" y="1026013"/>
            <a:ext cx="8345357" cy="3671717"/>
          </a:xfrm>
        </p:spPr>
        <p:txBody>
          <a:bodyPr>
            <a:normAutofit/>
          </a:bodyPr>
          <a:lstStyle/>
          <a:p>
            <a:endParaRPr lang="fi-FI" dirty="0"/>
          </a:p>
          <a:p>
            <a:r>
              <a:rPr lang="fi-FI" dirty="0"/>
              <a:t>Sote – ammattikortit</a:t>
            </a:r>
          </a:p>
          <a:p>
            <a:pPr marL="0" indent="0">
              <a:buNone/>
            </a:pPr>
            <a:r>
              <a:rPr lang="fi-FI" dirty="0"/>
              <a:t>	- </a:t>
            </a:r>
            <a:r>
              <a:rPr lang="fi-FI" sz="1900" dirty="0"/>
              <a:t>ammattikortin tilaaminen</a:t>
            </a:r>
          </a:p>
          <a:p>
            <a:r>
              <a:rPr lang="fi-FI" dirty="0"/>
              <a:t>Sote - henkilöstökortit</a:t>
            </a:r>
          </a:p>
          <a:p>
            <a:r>
              <a:rPr lang="fi-FI" dirty="0"/>
              <a:t>Sote - toimijakortit</a:t>
            </a:r>
          </a:p>
          <a:p>
            <a:pPr marL="0" indent="0">
              <a:buNone/>
            </a:pPr>
            <a:r>
              <a:rPr lang="fi-FI" dirty="0"/>
              <a:t>	- </a:t>
            </a:r>
            <a:r>
              <a:rPr lang="fi-FI" sz="1900" dirty="0"/>
              <a:t>sopimukset ja verkkoasiointi</a:t>
            </a:r>
          </a:p>
          <a:p>
            <a:r>
              <a:rPr lang="fi-FI" dirty="0"/>
              <a:t>Korttien aktivointi ja kortinlukijaohjelmisto</a:t>
            </a:r>
          </a:p>
          <a:p>
            <a:r>
              <a:rPr lang="fi-FI" dirty="0"/>
              <a:t>Sote - varakortit ja tilapäisvarmenteet</a:t>
            </a:r>
          </a:p>
          <a:p>
            <a:r>
              <a:rPr lang="fi-FI" dirty="0"/>
              <a:t>Sote - maksulliset tuotteet ja rekisteröintipalvelujen maksullisuus</a:t>
            </a:r>
          </a:p>
          <a:p>
            <a:r>
              <a:rPr lang="fi-FI" dirty="0"/>
              <a:t>Sote - palveluvarmenteet (palvelin- ja järjestelmäallekirjoitusvarmenteet)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Sisällön paikkamerkki 3" descr="Sote-ammattikortin etupuoli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445" y="1558252"/>
            <a:ext cx="1037646" cy="677901"/>
          </a:xfrm>
          <a:prstGeom prst="rect">
            <a:avLst/>
          </a:prstGeom>
        </p:spPr>
      </p:pic>
      <p:pic>
        <p:nvPicPr>
          <p:cNvPr id="7" name="Kuva 6" descr="Sote-varakortin etupuoli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483" y="2238751"/>
            <a:ext cx="1122626" cy="716655"/>
          </a:xfrm>
          <a:prstGeom prst="rect">
            <a:avLst/>
          </a:prstGeom>
        </p:spPr>
      </p:pic>
      <p:pic>
        <p:nvPicPr>
          <p:cNvPr id="6" name="Kuva 5" descr="Sote-toimijakortin etupuoli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878" y="2243946"/>
            <a:ext cx="1034192" cy="655608"/>
          </a:xfrm>
          <a:prstGeom prst="rect">
            <a:avLst/>
          </a:prstGeom>
        </p:spPr>
      </p:pic>
      <p:pic>
        <p:nvPicPr>
          <p:cNvPr id="5" name="Kuva 4" descr="Sote-henkilöstökortin etupuoli.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6070" y="1568863"/>
            <a:ext cx="1047607" cy="66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2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71714" y="164387"/>
            <a:ext cx="8215086" cy="770561"/>
          </a:xfrm>
        </p:spPr>
        <p:txBody>
          <a:bodyPr/>
          <a:lstStyle/>
          <a:p>
            <a:r>
              <a:rPr lang="fi-FI" dirty="0"/>
              <a:t>Sosiaali- ja terveydenhuollon ammattikortti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>
          <a:xfrm>
            <a:off x="500063" y="1225550"/>
            <a:ext cx="8186737" cy="3552190"/>
          </a:xfrm>
        </p:spPr>
        <p:txBody>
          <a:bodyPr>
            <a:normAutofit/>
          </a:bodyPr>
          <a:lstStyle/>
          <a:p>
            <a:pPr marL="214313" indent="-214313">
              <a:spcBef>
                <a:spcPct val="50000"/>
              </a:spcBef>
            </a:pPr>
            <a:r>
              <a:rPr lang="fi-FI" dirty="0"/>
              <a:t>SOTE alan sekä apteekkien ammattihenkilöille</a:t>
            </a:r>
          </a:p>
          <a:p>
            <a:pPr marL="214313" indent="-214313">
              <a:spcBef>
                <a:spcPct val="50000"/>
              </a:spcBef>
            </a:pPr>
            <a:r>
              <a:rPr lang="fi-FI" dirty="0"/>
              <a:t>Henkilön ammattioikeus löytyy Valviran ylläpitämästä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fi-FI" dirty="0"/>
              <a:t>	</a:t>
            </a:r>
            <a:r>
              <a:rPr lang="fi-FI" b="1" dirty="0" err="1"/>
              <a:t>Terhikki-</a:t>
            </a:r>
            <a:r>
              <a:rPr lang="fi-FI" b="1" dirty="0"/>
              <a:t> tai Suosikkirekisteristä</a:t>
            </a:r>
          </a:p>
          <a:p>
            <a:pPr marL="214313" indent="-214313">
              <a:spcBef>
                <a:spcPct val="50000"/>
              </a:spcBef>
            </a:pPr>
            <a:r>
              <a:rPr lang="fi-FI" dirty="0"/>
              <a:t>Kuvallinen tai kuvaton (ammattilainen valitsee)</a:t>
            </a:r>
          </a:p>
          <a:p>
            <a:pPr marL="214313" indent="-214313">
              <a:spcBef>
                <a:spcPct val="50000"/>
              </a:spcBef>
            </a:pPr>
            <a:r>
              <a:rPr lang="fi-FI" dirty="0"/>
              <a:t>Sidottu ammattioikeuteen – ei työnantajaan</a:t>
            </a:r>
          </a:p>
          <a:p>
            <a:pPr marL="0" indent="0">
              <a:spcBef>
                <a:spcPct val="50000"/>
              </a:spcBef>
              <a:buNone/>
            </a:pPr>
            <a:endParaRPr lang="fi-FI" dirty="0"/>
          </a:p>
          <a:p>
            <a:pPr marL="0" indent="0">
              <a:spcBef>
                <a:spcPct val="50000"/>
              </a:spcBef>
              <a:buNone/>
            </a:pPr>
            <a:r>
              <a:rPr lang="fi-FI" dirty="0"/>
              <a:t>5 vuoden voimassaoloaika (ellei jokin rajoita voimassaoloaikaa myöntöhetkellä)</a:t>
            </a:r>
          </a:p>
          <a:p>
            <a:pPr>
              <a:spcBef>
                <a:spcPct val="50000"/>
              </a:spcBef>
            </a:pPr>
            <a:r>
              <a:rPr lang="fi-FI" b="1" dirty="0"/>
              <a:t>Ammattilainen voi hankkia kortin itse, sopimuksia </a:t>
            </a:r>
            <a:r>
              <a:rPr lang="fi-FI" b="1" dirty="0" err="1"/>
              <a:t>DVV:n</a:t>
            </a:r>
            <a:r>
              <a:rPr lang="fi-FI" b="1" dirty="0"/>
              <a:t> kanssa ei tarvita</a:t>
            </a:r>
          </a:p>
          <a:p>
            <a:pPr>
              <a:spcBef>
                <a:spcPct val="50000"/>
              </a:spcBef>
            </a:pPr>
            <a:endParaRPr lang="fi-FI" dirty="0"/>
          </a:p>
        </p:txBody>
      </p:sp>
      <p:pic>
        <p:nvPicPr>
          <p:cNvPr id="5" name="Kuva 8" descr="Sote-ammattikortin takaos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4984" y="2295724"/>
            <a:ext cx="1674019" cy="108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uva 5" descr="Sote-ammattikortin etupuoli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4984" y="1225550"/>
            <a:ext cx="1674019" cy="10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8841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71714" y="164387"/>
            <a:ext cx="8215086" cy="811658"/>
          </a:xfrm>
        </p:spPr>
        <p:txBody>
          <a:bodyPr/>
          <a:lstStyle/>
          <a:p>
            <a:r>
              <a:rPr lang="fi-FI" dirty="0"/>
              <a:t>Ammattikortin tilaaminen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sz="quarter" idx="10"/>
          </p:nvPr>
        </p:nvSpPr>
        <p:spPr>
          <a:xfrm>
            <a:off x="500063" y="1063625"/>
            <a:ext cx="8186737" cy="3554095"/>
          </a:xfrm>
        </p:spPr>
        <p:txBody>
          <a:bodyPr>
            <a:normAutofit lnSpcReduction="10000"/>
          </a:bodyPr>
          <a:lstStyle/>
          <a:p>
            <a:r>
              <a:rPr lang="fi-FI" sz="1800" dirty="0"/>
              <a:t>Ammattilainen tilaa kortin itse rekisteröintipisteestä tai </a:t>
            </a:r>
            <a:r>
              <a:rPr lang="fi-FI" sz="1800" dirty="0" err="1"/>
              <a:t>WebVartilla</a:t>
            </a:r>
            <a:endParaRPr lang="fi-FI" sz="1800" dirty="0"/>
          </a:p>
          <a:p>
            <a:r>
              <a:rPr lang="fi-FI" sz="1800" dirty="0">
                <a:hlinkClick r:id="rId3"/>
              </a:rPr>
              <a:t>https://dvv.fi/varmenteet-sosiaali-ja-terveydenhuollolle</a:t>
            </a: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	Käyntiajan rekisteröintipisteeseen voi varata:</a:t>
            </a:r>
          </a:p>
          <a:p>
            <a:pPr marL="0" indent="0">
              <a:buNone/>
            </a:pPr>
            <a:r>
              <a:rPr lang="fi-FI" sz="1800" dirty="0"/>
              <a:t>	- </a:t>
            </a:r>
            <a:r>
              <a:rPr lang="fi-FI" sz="1800" b="1" dirty="0"/>
              <a:t>Rekisteröintipisteet sairaanhoitopiireittäin </a:t>
            </a:r>
            <a:r>
              <a:rPr lang="fi-FI" sz="1800" dirty="0"/>
              <a:t>listauksesta</a:t>
            </a:r>
          </a:p>
          <a:p>
            <a:pPr marL="0" indent="0">
              <a:buNone/>
            </a:pPr>
            <a:r>
              <a:rPr lang="fi-FI" sz="1800" dirty="0"/>
              <a:t>	- Sähköisesti</a:t>
            </a:r>
            <a:r>
              <a:rPr lang="fi-FI" sz="1800" b="1" dirty="0"/>
              <a:t> Ajanvarauspalvelu</a:t>
            </a:r>
            <a:r>
              <a:rPr lang="fi-FI" sz="1800" dirty="0"/>
              <a:t>n</a:t>
            </a:r>
            <a:r>
              <a:rPr lang="fi-FI" sz="1800" b="1" dirty="0"/>
              <a:t> </a:t>
            </a:r>
            <a:r>
              <a:rPr lang="fi-FI" sz="1800" dirty="0"/>
              <a:t>kautta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i="1" dirty="0"/>
              <a:t>MUISTA! Tunnistautumista varten mukaan joko passi tai henkilökortti!</a:t>
            </a:r>
          </a:p>
          <a:p>
            <a:pPr marL="0" indent="0">
              <a:buNone/>
            </a:pPr>
            <a:endParaRPr lang="fi-FI" sz="1800" i="1" dirty="0"/>
          </a:p>
          <a:p>
            <a:r>
              <a:rPr lang="fi-FI" sz="1800" dirty="0"/>
              <a:t>Voimassaolevalla SOTE ammattikortilla korttiuusinnan voi tehdä </a:t>
            </a:r>
          </a:p>
          <a:p>
            <a:pPr marL="0" indent="0">
              <a:buNone/>
            </a:pPr>
            <a:r>
              <a:rPr lang="fi-FI" sz="1800" b="1" dirty="0"/>
              <a:t>	</a:t>
            </a:r>
            <a:r>
              <a:rPr lang="fi-FI" sz="1800" b="1" dirty="0" err="1"/>
              <a:t>OmaKortin</a:t>
            </a:r>
            <a:r>
              <a:rPr lang="fi-FI" sz="1800" dirty="0"/>
              <a:t> kautta: </a:t>
            </a:r>
            <a:r>
              <a:rPr lang="fi-FI" sz="1800" dirty="0">
                <a:hlinkClick r:id="rId4"/>
              </a:rPr>
              <a:t>https://omakortti.dvv.fi/</a:t>
            </a: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4608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71714" y="206375"/>
            <a:ext cx="8215086" cy="614665"/>
          </a:xfrm>
        </p:spPr>
        <p:txBody>
          <a:bodyPr/>
          <a:lstStyle/>
          <a:p>
            <a:r>
              <a:rPr lang="fi-FI" dirty="0"/>
              <a:t>Ammattikortin uusiminen </a:t>
            </a:r>
            <a:r>
              <a:rPr lang="fi-FI" dirty="0" err="1"/>
              <a:t>OmaKortissa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quarter" idx="10"/>
          </p:nvPr>
        </p:nvSpPr>
        <p:spPr>
          <a:xfrm>
            <a:off x="380145" y="934948"/>
            <a:ext cx="8306656" cy="4002177"/>
          </a:xfrm>
        </p:spPr>
        <p:txBody>
          <a:bodyPr/>
          <a:lstStyle/>
          <a:p>
            <a:r>
              <a:rPr lang="fi-FI" dirty="0"/>
              <a:t>Itsepalveluperiaate</a:t>
            </a:r>
          </a:p>
          <a:p>
            <a:r>
              <a:rPr lang="fi-FI" dirty="0"/>
              <a:t>Voimassaolevalla ammattivarmenteella voidaan tehdä uuden ammattikortin tilaus ilman erillistä käyntiä rekisteröintipisteessä</a:t>
            </a:r>
          </a:p>
          <a:p>
            <a:r>
              <a:rPr lang="fi-FI" dirty="0"/>
              <a:t>Valmiin kortin  toimitus myös suoraan kotiosoitteeseen</a:t>
            </a:r>
          </a:p>
          <a:p>
            <a:r>
              <a:rPr lang="fi-FI" dirty="0"/>
              <a:t>Voidaan tilata joko kuvaton tai kuvallinen ammattikortti alkuperäisen tuotteen mukaan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52F7BF2-97DA-7104-5D2D-10AAB4031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006" y="2571750"/>
            <a:ext cx="6608618" cy="23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6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71714" y="205483"/>
            <a:ext cx="8215086" cy="647272"/>
          </a:xfrm>
        </p:spPr>
        <p:txBody>
          <a:bodyPr>
            <a:normAutofit fontScale="90000"/>
          </a:bodyPr>
          <a:lstStyle/>
          <a:p>
            <a:r>
              <a:rPr lang="fi-FI" dirty="0"/>
              <a:t>Sosiaali- ja terveydenhuollon henkilöstökortti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>
          <a:xfrm>
            <a:off x="500063" y="1063625"/>
            <a:ext cx="6163627" cy="3714115"/>
          </a:xfrm>
        </p:spPr>
        <p:txBody>
          <a:bodyPr>
            <a:normAutofit/>
          </a:bodyPr>
          <a:lstStyle/>
          <a:p>
            <a:pPr marL="214313" indent="-214313">
              <a:spcBef>
                <a:spcPct val="50000"/>
              </a:spcBef>
            </a:pPr>
            <a:r>
              <a:rPr lang="fi-FI" dirty="0"/>
              <a:t>Terveydenhuollon ja sosiaalihuollon sekä apteekkien muulle henkilöstölle, jotka eivät ole Terhikissä tai Suosikissa</a:t>
            </a:r>
          </a:p>
          <a:p>
            <a:pPr>
              <a:spcBef>
                <a:spcPct val="50000"/>
              </a:spcBef>
            </a:pPr>
            <a:r>
              <a:rPr lang="fi-FI" b="1" dirty="0"/>
              <a:t>Esim. osastosihteeri, arkistonhoitaja</a:t>
            </a:r>
          </a:p>
          <a:p>
            <a:pPr marL="214313" indent="-214313">
              <a:spcBef>
                <a:spcPct val="50000"/>
              </a:spcBef>
            </a:pPr>
            <a:r>
              <a:rPr lang="fi-FI" dirty="0"/>
              <a:t>Kuvallinen tai kuvaton, 5 vuoden voimassaoloaika </a:t>
            </a:r>
          </a:p>
          <a:p>
            <a:pPr marL="214313" indent="-214313">
              <a:spcBef>
                <a:spcPct val="50000"/>
              </a:spcBef>
            </a:pPr>
            <a:r>
              <a:rPr lang="fi-FI" dirty="0"/>
              <a:t>Maksuton kortti tilataan, jos henkilö kirjautuu potilas- tai asiakastyössä potilas- tai asiakastietojärjestelmiin</a:t>
            </a:r>
          </a:p>
          <a:p>
            <a:pPr marL="214313" indent="-214313">
              <a:spcBef>
                <a:spcPct val="50000"/>
              </a:spcBef>
            </a:pPr>
            <a:r>
              <a:rPr lang="fi-FI" dirty="0"/>
              <a:t>Sidottu työnantajaan/organisaatioon</a:t>
            </a:r>
          </a:p>
          <a:p>
            <a:pPr marL="214313" indent="-214313">
              <a:spcBef>
                <a:spcPct val="50000"/>
              </a:spcBef>
            </a:pPr>
            <a:r>
              <a:rPr lang="fi-FI" b="1" dirty="0"/>
              <a:t>Organisaatio tekee korttien hankinnasta sopimuksen </a:t>
            </a:r>
            <a:r>
              <a:rPr lang="fi-FI" b="1" dirty="0" err="1"/>
              <a:t>DVV:n</a:t>
            </a:r>
            <a:r>
              <a:rPr lang="fi-FI" b="1" dirty="0"/>
              <a:t> kanssa ja tarvittaessa valtuuttaa jonkun rekisteröimään kortit puolestaan</a:t>
            </a:r>
          </a:p>
          <a:p>
            <a:endParaRPr lang="fi-FI" dirty="0"/>
          </a:p>
        </p:txBody>
      </p:sp>
      <p:graphicFrame>
        <p:nvGraphicFramePr>
          <p:cNvPr id="5" name="Object 10" descr="Sote-henkilöstökortin takaosa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39826"/>
              </p:ext>
            </p:extLst>
          </p:nvPr>
        </p:nvGraphicFramePr>
        <p:xfrm>
          <a:off x="7105173" y="2249268"/>
          <a:ext cx="1728788" cy="1077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tikartta" r:id="rId3" imgW="1971950" imgH="1228571" progId="PBrush">
                  <p:embed/>
                </p:oleObj>
              </mc:Choice>
              <mc:Fallback>
                <p:oleObj name="Bittikartta" r:id="rId3" imgW="1971950" imgH="1228571" progId="PBrush">
                  <p:embed/>
                  <p:pic>
                    <p:nvPicPr>
                      <p:cNvPr id="5" name="Object 10" descr="Sote-henkilöstökortin takaosa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5173" y="2249268"/>
                        <a:ext cx="1728788" cy="1077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9" descr="Sote-henkilöstökortin etupuoli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00827"/>
              </p:ext>
            </p:extLst>
          </p:nvPr>
        </p:nvGraphicFramePr>
        <p:xfrm>
          <a:off x="7105173" y="1171753"/>
          <a:ext cx="1728788" cy="1077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tikartta" r:id="rId5" imgW="1971950" imgH="1228571" progId="PBrush">
                  <p:embed/>
                </p:oleObj>
              </mc:Choice>
              <mc:Fallback>
                <p:oleObj name="Bittikartta" r:id="rId5" imgW="1971950" imgH="1228571" progId="PBrush">
                  <p:embed/>
                  <p:pic>
                    <p:nvPicPr>
                      <p:cNvPr id="4" name="Object 9" descr="Sote-henkilöstökortin etupuoli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5173" y="1171753"/>
                        <a:ext cx="1728788" cy="1077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2759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71714" y="20637"/>
            <a:ext cx="8215086" cy="821844"/>
          </a:xfrm>
        </p:spPr>
        <p:txBody>
          <a:bodyPr/>
          <a:lstStyle/>
          <a:p>
            <a:r>
              <a:rPr lang="fi-FI" dirty="0"/>
              <a:t>Sosiaali- ja terveydenhuollon toimijakortti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>
          <a:xfrm>
            <a:off x="500063" y="1063625"/>
            <a:ext cx="6163627" cy="3714115"/>
          </a:xfrm>
        </p:spPr>
        <p:txBody>
          <a:bodyPr>
            <a:normAutofit/>
          </a:bodyPr>
          <a:lstStyle/>
          <a:p>
            <a:pPr marL="214313" indent="-214313">
              <a:spcBef>
                <a:spcPct val="50000"/>
              </a:spcBef>
            </a:pPr>
            <a:r>
              <a:rPr lang="fi-FI" dirty="0"/>
              <a:t>Muiden kuin sosiaali- ja terveydenhuollon palveluidenantajien henkilöstölle, jotka eivät ole Terhikissä tai Suosikissa</a:t>
            </a:r>
          </a:p>
          <a:p>
            <a:pPr>
              <a:spcBef>
                <a:spcPct val="50000"/>
              </a:spcBef>
            </a:pPr>
            <a:r>
              <a:rPr lang="fi-FI" b="1" dirty="0"/>
              <a:t>Esim. it-konsultti, tietosuojavastaava</a:t>
            </a:r>
          </a:p>
          <a:p>
            <a:pPr>
              <a:spcBef>
                <a:spcPct val="50000"/>
              </a:spcBef>
            </a:pPr>
            <a:r>
              <a:rPr lang="fi-FI" dirty="0"/>
              <a:t>Kuvallinen tai kuvaton, 5 vuoden voimassaoloaika </a:t>
            </a:r>
          </a:p>
          <a:p>
            <a:pPr>
              <a:spcBef>
                <a:spcPct val="50000"/>
              </a:spcBef>
            </a:pPr>
            <a:r>
              <a:rPr lang="fi-FI" dirty="0"/>
              <a:t>Kortti on aina maksullinen</a:t>
            </a:r>
          </a:p>
          <a:p>
            <a:pPr marL="214313" indent="-214313">
              <a:spcBef>
                <a:spcPct val="50000"/>
              </a:spcBef>
            </a:pPr>
            <a:r>
              <a:rPr lang="fi-FI" dirty="0"/>
              <a:t>Sidottu työnantajaan/organisaatioon</a:t>
            </a:r>
          </a:p>
          <a:p>
            <a:pPr marL="214313" indent="-214313">
              <a:spcBef>
                <a:spcPct val="50000"/>
              </a:spcBef>
            </a:pPr>
            <a:r>
              <a:rPr lang="fi-FI" b="1" dirty="0"/>
              <a:t>Organisaatio tekee korttien hankinnasta sopimuksen </a:t>
            </a:r>
            <a:r>
              <a:rPr lang="fi-FI" b="1" dirty="0" err="1"/>
              <a:t>DVV:n</a:t>
            </a:r>
            <a:r>
              <a:rPr lang="fi-FI" b="1" dirty="0"/>
              <a:t> kanssa ja tarvittaessa valtuuttaa jonkun rekisteröimään kortit puolestaan</a:t>
            </a:r>
          </a:p>
          <a:p>
            <a:endParaRPr lang="fi-FI" dirty="0"/>
          </a:p>
        </p:txBody>
      </p:sp>
      <p:graphicFrame>
        <p:nvGraphicFramePr>
          <p:cNvPr id="7" name="Object 6" descr="Sote-toimijakortin takaosa.">
            <a:extLst>
              <a:ext uri="{FF2B5EF4-FFF2-40B4-BE49-F238E27FC236}">
                <a16:creationId xmlns:a16="http://schemas.microsoft.com/office/drawing/2014/main" id="{0EC19F92-83F3-4C2D-A820-A2F4B7C516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290858"/>
              </p:ext>
            </p:extLst>
          </p:nvPr>
        </p:nvGraphicFramePr>
        <p:xfrm>
          <a:off x="6851744" y="2050256"/>
          <a:ext cx="1674019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tikartta" r:id="rId3" imgW="1971950" imgH="1228571" progId="PBrush">
                  <p:embed/>
                </p:oleObj>
              </mc:Choice>
              <mc:Fallback>
                <p:oleObj name="Bittikartta" r:id="rId3" imgW="1971950" imgH="1228571" progId="PBrush">
                  <p:embed/>
                  <p:pic>
                    <p:nvPicPr>
                      <p:cNvPr id="7" name="Object 6" descr="Sote-toimijakortin takaosa.">
                        <a:extLst>
                          <a:ext uri="{FF2B5EF4-FFF2-40B4-BE49-F238E27FC236}">
                            <a16:creationId xmlns:a16="http://schemas.microsoft.com/office/drawing/2014/main" id="{0EC19F92-83F3-4C2D-A820-A2F4B7C516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744" y="2050256"/>
                        <a:ext cx="1674019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Sote-toimijakortin etupuoli.">
            <a:extLst>
              <a:ext uri="{FF2B5EF4-FFF2-40B4-BE49-F238E27FC236}">
                <a16:creationId xmlns:a16="http://schemas.microsoft.com/office/drawing/2014/main" id="{177DDB1A-FBC2-493A-83BE-EDD26FA8B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105194"/>
              </p:ext>
            </p:extLst>
          </p:nvPr>
        </p:nvGraphicFramePr>
        <p:xfrm>
          <a:off x="6851744" y="1063625"/>
          <a:ext cx="1674019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tikartta" r:id="rId5" imgW="1971950" imgH="1228571" progId="PBrush">
                  <p:embed/>
                </p:oleObj>
              </mc:Choice>
              <mc:Fallback>
                <p:oleObj name="Bittikartta" r:id="rId5" imgW="1971950" imgH="1228571" progId="PBrush">
                  <p:embed/>
                  <p:pic>
                    <p:nvPicPr>
                      <p:cNvPr id="6" name="Object 5" descr="Sote-toimijakortin etupuoli.">
                        <a:extLst>
                          <a:ext uri="{FF2B5EF4-FFF2-40B4-BE49-F238E27FC236}">
                            <a16:creationId xmlns:a16="http://schemas.microsoft.com/office/drawing/2014/main" id="{177DDB1A-FBC2-493A-83BE-EDD26FA8B3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744" y="1063625"/>
                        <a:ext cx="1674019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7009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13000" y="0"/>
            <a:ext cx="7695000" cy="773271"/>
          </a:xfrm>
        </p:spPr>
        <p:txBody>
          <a:bodyPr>
            <a:normAutofit/>
          </a:bodyPr>
          <a:lstStyle/>
          <a:p>
            <a:r>
              <a:rPr lang="fi-FI" sz="2800" dirty="0"/>
              <a:t>Sähköinen sopimushallinta - Verkkoasiointi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1"/>
          </p:nvPr>
        </p:nvSpPr>
        <p:spPr>
          <a:xfrm>
            <a:off x="3915972" y="924558"/>
            <a:ext cx="4572869" cy="4046453"/>
          </a:xfrm>
        </p:spPr>
        <p:txBody>
          <a:bodyPr>
            <a:normAutofit fontScale="85000" lnSpcReduction="10000"/>
          </a:bodyPr>
          <a:lstStyle/>
          <a:p>
            <a:r>
              <a:rPr lang="fi-FI" sz="1800" b="1" dirty="0"/>
              <a:t>Digi- ja väestötietovirasto on sähköistänyt organisaatioasiakkaiden keskeiset lupa- ja sopimusprosessit Verkkoasiointiin.</a:t>
            </a:r>
          </a:p>
          <a:p>
            <a:pPr marL="0" indent="0">
              <a:buNone/>
            </a:pPr>
            <a:r>
              <a:rPr lang="fi-FI" sz="1800" dirty="0"/>
              <a:t>	</a:t>
            </a:r>
            <a:r>
              <a:rPr lang="fi-FI" sz="2100" dirty="0"/>
              <a:t> </a:t>
            </a:r>
            <a:r>
              <a:rPr lang="fi-FI" sz="2100" u="sng" dirty="0">
                <a:hlinkClick r:id="rId3"/>
              </a:rPr>
              <a:t>https://asiointi.dvv.fi/</a:t>
            </a:r>
            <a:endParaRPr lang="fi-FI" sz="800" u="sng" dirty="0"/>
          </a:p>
          <a:p>
            <a:pPr marL="0" indent="0">
              <a:buNone/>
            </a:pPr>
            <a:endParaRPr lang="fi-FI" sz="800" u="sng" dirty="0"/>
          </a:p>
          <a:p>
            <a:r>
              <a:rPr lang="fi-FI" sz="1800" dirty="0"/>
              <a:t>Toimikorttisopimukset sekä valtuutukset</a:t>
            </a:r>
          </a:p>
          <a:p>
            <a:r>
              <a:rPr lang="fi-FI" sz="1800" dirty="0"/>
              <a:t>Palveluvarmennehakemukset</a:t>
            </a:r>
          </a:p>
          <a:p>
            <a:r>
              <a:rPr lang="fi-FI" sz="1800" dirty="0"/>
              <a:t>Rekisteröijähakemuksien lähetys</a:t>
            </a:r>
          </a:p>
          <a:p>
            <a:r>
              <a:rPr lang="fi-FI" sz="1800" i="1" dirty="0"/>
              <a:t>Testikorttien tilaaminen (järjestelmätoimittajat)</a:t>
            </a:r>
          </a:p>
          <a:p>
            <a:r>
              <a:rPr lang="fi-FI" sz="1800" dirty="0"/>
              <a:t>Mahdollistaa asioinnin joustavasti 24/7/365.</a:t>
            </a:r>
          </a:p>
          <a:p>
            <a:r>
              <a:rPr lang="fi-FI" sz="1800" dirty="0"/>
              <a:t>Kirjautuminen palveluun Sote –korteilla, organisaatiokorteilla sekä Poliisin myöntämällä Henkilökortilla. (Myös pankkitunnisteet ja mobiilivarmenne)</a:t>
            </a:r>
          </a:p>
          <a:p>
            <a:r>
              <a:rPr lang="fi-FI" sz="1800" dirty="0"/>
              <a:t>(Ensikirjautumisen jälkeen myös itse luodulla </a:t>
            </a:r>
            <a:r>
              <a:rPr lang="fi-FI" sz="1800" dirty="0" err="1"/>
              <a:t>käyttäjätunnuksella+salasanalla</a:t>
            </a:r>
            <a:r>
              <a:rPr lang="fi-FI" sz="1800" dirty="0"/>
              <a:t>)</a:t>
            </a:r>
          </a:p>
          <a:p>
            <a:endParaRPr lang="fi-FI" sz="1800" dirty="0"/>
          </a:p>
        </p:txBody>
      </p:sp>
      <p:pic>
        <p:nvPicPr>
          <p:cNvPr id="7" name="Kuva 6" descr="Verkkoasioinnin etusivu.">
            <a:extLst>
              <a:ext uri="{FF2B5EF4-FFF2-40B4-BE49-F238E27FC236}">
                <a16:creationId xmlns:a16="http://schemas.microsoft.com/office/drawing/2014/main" id="{DEFD21C4-364D-402B-9D7F-C018A68A63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7" y="1392284"/>
            <a:ext cx="3597835" cy="259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4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65078" y="76688"/>
            <a:ext cx="8121721" cy="847985"/>
          </a:xfrm>
        </p:spPr>
        <p:txBody>
          <a:bodyPr/>
          <a:lstStyle/>
          <a:p>
            <a:r>
              <a:rPr lang="fi-FI" dirty="0"/>
              <a:t>Sote-korttien aktivointi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sz="quarter" idx="10"/>
          </p:nvPr>
        </p:nvSpPr>
        <p:spPr>
          <a:xfrm>
            <a:off x="471714" y="1113905"/>
            <a:ext cx="8345357" cy="3483033"/>
          </a:xfrm>
        </p:spPr>
        <p:txBody>
          <a:bodyPr>
            <a:normAutofit/>
          </a:bodyPr>
          <a:lstStyle/>
          <a:p>
            <a:pPr marL="214313" indent="-214313">
              <a:spcBef>
                <a:spcPct val="50000"/>
              </a:spcBef>
            </a:pPr>
            <a:r>
              <a:rPr lang="fi-FI" dirty="0"/>
              <a:t>Kortin lisäksi käyttäjä saa noin 4 arkipäivän erolla Aktivointitunnusluku-kirjeen joko kotiin tai suoraan hänelle nimettynä organisaation osoitteella</a:t>
            </a:r>
          </a:p>
          <a:p>
            <a:pPr marL="214313" indent="-214313">
              <a:spcBef>
                <a:spcPct val="50000"/>
              </a:spcBef>
            </a:pPr>
            <a:r>
              <a:rPr lang="fi-FI" dirty="0"/>
              <a:t>Kortinlukijaohjelmisto täytyy olla ladattuna koneelle ennen aktivointia</a:t>
            </a:r>
          </a:p>
          <a:p>
            <a:pPr marL="214313" indent="-214313">
              <a:spcBef>
                <a:spcPct val="50000"/>
              </a:spcBef>
            </a:pPr>
            <a:r>
              <a:rPr lang="fi-FI" dirty="0"/>
              <a:t>Aktivointitunnuksella asetetaan kortille molemmat PIN-tunnukset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fi-FI" dirty="0"/>
              <a:t>	(tämä suosituksena vaikkei allekirjoitus-</a:t>
            </a:r>
            <a:r>
              <a:rPr lang="fi-FI" dirty="0" err="1"/>
              <a:t>piniä</a:t>
            </a:r>
            <a:r>
              <a:rPr lang="fi-FI" dirty="0"/>
              <a:t> käyttäisikään)</a:t>
            </a:r>
            <a:endParaRPr lang="fi-FI" sz="800" dirty="0"/>
          </a:p>
          <a:p>
            <a:pPr marL="0" indent="0">
              <a:spcBef>
                <a:spcPct val="50000"/>
              </a:spcBef>
              <a:buNone/>
            </a:pPr>
            <a:endParaRPr lang="fi-FI" sz="800" dirty="0"/>
          </a:p>
          <a:p>
            <a:pPr marL="0" indent="0">
              <a:spcBef>
                <a:spcPct val="50000"/>
              </a:spcBef>
              <a:buNone/>
            </a:pPr>
            <a:r>
              <a:rPr lang="fi-FI" dirty="0"/>
              <a:t>	</a:t>
            </a:r>
            <a:r>
              <a:rPr lang="fi-FI" b="1" dirty="0"/>
              <a:t>PIN-tunnusluvut ovat 4-12 numeroa (ei kirjaimia!)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fi-FI" dirty="0"/>
              <a:t>		- PIN 1- luvulla kirjaudutaan eri järjestelmiin, koneelle yms.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fi-FI" dirty="0"/>
              <a:t>		- PIN2- luvulla tehdään sähköinen allekirjoitus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0316316"/>
      </p:ext>
    </p:extLst>
  </p:cSld>
  <p:clrMapOvr>
    <a:masterClrMapping/>
  </p:clrMapOvr>
</p:sld>
</file>

<file path=ppt/theme/theme1.xml><?xml version="1.0" encoding="utf-8"?>
<a:theme xmlns:a="http://schemas.openxmlformats.org/drawingml/2006/main" name="VRK sininen">
  <a:themeElements>
    <a:clrScheme name="Sininen pohja">
      <a:dk1>
        <a:srgbClr val="393F40"/>
      </a:dk1>
      <a:lt1>
        <a:srgbClr val="FFFFFF"/>
      </a:lt1>
      <a:dk2>
        <a:srgbClr val="214992"/>
      </a:dk2>
      <a:lt2>
        <a:srgbClr val="009FDA"/>
      </a:lt2>
      <a:accent1>
        <a:srgbClr val="009FDA"/>
      </a:accent1>
      <a:accent2>
        <a:srgbClr val="F0AB00"/>
      </a:accent2>
      <a:accent3>
        <a:srgbClr val="499914"/>
      </a:accent3>
      <a:accent4>
        <a:srgbClr val="E84D25"/>
      </a:accent4>
      <a:accent5>
        <a:srgbClr val="4E9EB8"/>
      </a:accent5>
      <a:accent6>
        <a:srgbClr val="E0249A"/>
      </a:accent6>
      <a:hlink>
        <a:srgbClr val="E0249A"/>
      </a:hlink>
      <a:folHlink>
        <a:srgbClr val="BA003E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hja_FI.potx" id="{89240B14-0EBD-4DC1-B6C9-4C1E33FE82D6}" vid="{58DFA1EE-118C-49D4-89A5-D3154EC7CE50}"/>
    </a:ext>
  </a:extLst>
</a:theme>
</file>

<file path=ppt/theme/theme2.xml><?xml version="1.0" encoding="utf-8"?>
<a:theme xmlns:a="http://schemas.openxmlformats.org/drawingml/2006/main" name="VRK lila">
  <a:themeElements>
    <a:clrScheme name="Lila pohja">
      <a:dk1>
        <a:srgbClr val="393F40"/>
      </a:dk1>
      <a:lt1>
        <a:srgbClr val="FFFFFF"/>
      </a:lt1>
      <a:dk2>
        <a:srgbClr val="214992"/>
      </a:dk2>
      <a:lt2>
        <a:srgbClr val="009FDA"/>
      </a:lt2>
      <a:accent1>
        <a:srgbClr val="9C5FB5"/>
      </a:accent1>
      <a:accent2>
        <a:srgbClr val="E84D25"/>
      </a:accent2>
      <a:accent3>
        <a:srgbClr val="58A618"/>
      </a:accent3>
      <a:accent4>
        <a:srgbClr val="E0249A"/>
      </a:accent4>
      <a:accent5>
        <a:srgbClr val="F0AB00"/>
      </a:accent5>
      <a:accent6>
        <a:srgbClr val="AB2430"/>
      </a:accent6>
      <a:hlink>
        <a:srgbClr val="E0249A"/>
      </a:hlink>
      <a:folHlink>
        <a:srgbClr val="BA003E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hja_FI.potx" id="{89240B14-0EBD-4DC1-B6C9-4C1E33FE82D6}" vid="{05D17FE0-0774-4D0F-A47A-01384E5A781B}"/>
    </a:ext>
  </a:extLst>
</a:theme>
</file>

<file path=ppt/theme/theme3.xml><?xml version="1.0" encoding="utf-8"?>
<a:theme xmlns:a="http://schemas.openxmlformats.org/drawingml/2006/main" name="VRK vihreä">
  <a:themeElements>
    <a:clrScheme name="Vihreä pohja">
      <a:dk1>
        <a:srgbClr val="393F40"/>
      </a:dk1>
      <a:lt1>
        <a:srgbClr val="FFFFFF"/>
      </a:lt1>
      <a:dk2>
        <a:srgbClr val="214992"/>
      </a:dk2>
      <a:lt2>
        <a:srgbClr val="009FDA"/>
      </a:lt2>
      <a:accent1>
        <a:srgbClr val="58A618"/>
      </a:accent1>
      <a:accent2>
        <a:srgbClr val="FDB917"/>
      </a:accent2>
      <a:accent3>
        <a:srgbClr val="9C5FB5"/>
      </a:accent3>
      <a:accent4>
        <a:srgbClr val="00C7B2"/>
      </a:accent4>
      <a:accent5>
        <a:srgbClr val="E84D25"/>
      </a:accent5>
      <a:accent6>
        <a:srgbClr val="5D89DA"/>
      </a:accent6>
      <a:hlink>
        <a:srgbClr val="E0249A"/>
      </a:hlink>
      <a:folHlink>
        <a:srgbClr val="BA003E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hja_FI.potx" id="{89240B14-0EBD-4DC1-B6C9-4C1E33FE82D6}" vid="{FC80436B-64AC-4543-8BDB-DFE4A2312C5E}"/>
    </a:ext>
  </a:extLst>
</a:theme>
</file>

<file path=ppt/theme/theme4.xml><?xml version="1.0" encoding="utf-8"?>
<a:theme xmlns:a="http://schemas.openxmlformats.org/drawingml/2006/main" name="VRK oranssi">
  <a:themeElements>
    <a:clrScheme name="Mukautettu 1">
      <a:dk1>
        <a:srgbClr val="393F40"/>
      </a:dk1>
      <a:lt1>
        <a:srgbClr val="FFFFFF"/>
      </a:lt1>
      <a:dk2>
        <a:srgbClr val="214992"/>
      </a:dk2>
      <a:lt2>
        <a:srgbClr val="009FDA"/>
      </a:lt2>
      <a:accent1>
        <a:srgbClr val="E84D25"/>
      </a:accent1>
      <a:accent2>
        <a:srgbClr val="4E9EB8"/>
      </a:accent2>
      <a:accent3>
        <a:srgbClr val="F0AB00"/>
      </a:accent3>
      <a:accent4>
        <a:srgbClr val="B8BB6A"/>
      </a:accent4>
      <a:accent5>
        <a:srgbClr val="BA003E"/>
      </a:accent5>
      <a:accent6>
        <a:srgbClr val="00C7B2"/>
      </a:accent6>
      <a:hlink>
        <a:srgbClr val="E0249A"/>
      </a:hlink>
      <a:folHlink>
        <a:srgbClr val="BA003E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hja_FI.potx" id="{89240B14-0EBD-4DC1-B6C9-4C1E33FE82D6}" vid="{0C9C356E-BC55-444F-9229-C100085E1098}"/>
    </a:ext>
  </a:extLst>
</a:theme>
</file>

<file path=ppt/theme/theme5.xml><?xml version="1.0" encoding="utf-8"?>
<a:theme xmlns:a="http://schemas.openxmlformats.org/drawingml/2006/main" name="DVV EN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N" id="{1357589C-B2FD-4AFF-A292-314A5BC0A304}" vid="{69A46AE8-DD8C-42FF-9C7E-E4290FAE9C04}"/>
    </a:ext>
  </a:extLst>
</a:theme>
</file>

<file path=ppt/theme/theme6.xml><?xml version="1.0" encoding="utf-8"?>
<a:theme xmlns:a="http://schemas.openxmlformats.org/drawingml/2006/main" name="punainen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_EN esitysmalli.potx" id="{22FA9CF2-8506-4E06-A9DD-332E01DDDBD9}" vid="{DFA4272B-9188-4A51-9DA1-6A6E31E5350A}"/>
    </a:ext>
  </a:extLst>
</a:theme>
</file>

<file path=ppt/theme/theme7.xml><?xml version="1.0" encoding="utf-8"?>
<a:theme xmlns:a="http://schemas.openxmlformats.org/drawingml/2006/main" name="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_EN esitysmalli.potx" id="{22FA9CF2-8506-4E06-A9DD-332E01DDDBD9}" vid="{97155F7A-740B-4BFA-8B52-DA6F6F2EF24E}"/>
    </a:ext>
  </a:extLst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6B5C75D731039498159B296780C70F3" ma:contentTypeVersion="1" ma:contentTypeDescription="Luo uusi asiakirja." ma:contentTypeScope="" ma:versionID="a4bc57dd9fb5bba2987dd8b6d8902427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a720671b8ad7b5ca374893aa99fcdfa6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549BE4-2A50-4B6C-8860-FE0692A5BA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495886-9F10-4860-B6CF-709BB992294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bb82943-49da-4504-a2f3-a33fb2eb95f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1E446D-23EB-4108-860E-6E10F64510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Pohja_FI</Template>
  <TotalTime>3561</TotalTime>
  <Words>812</Words>
  <Application>Microsoft Office PowerPoint</Application>
  <PresentationFormat>Näytössä katseltava esitys (16:9)</PresentationFormat>
  <Paragraphs>140</Paragraphs>
  <Slides>15</Slides>
  <Notes>9</Notes>
  <HiddenSlides>0</HiddenSlides>
  <MMClips>0</MMClips>
  <ScaleCrop>false</ScaleCrop>
  <HeadingPairs>
    <vt:vector size="8" baseType="variant">
      <vt:variant>
        <vt:lpstr>Käytetyt fontit</vt:lpstr>
      </vt:variant>
      <vt:variant>
        <vt:i4>6</vt:i4>
      </vt:variant>
      <vt:variant>
        <vt:lpstr>Teema</vt:lpstr>
      </vt:variant>
      <vt:variant>
        <vt:i4>7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9" baseType="lpstr">
      <vt:lpstr>Arial</vt:lpstr>
      <vt:lpstr>Calibri</vt:lpstr>
      <vt:lpstr>Corbel</vt:lpstr>
      <vt:lpstr>Courier New</vt:lpstr>
      <vt:lpstr>Microsoft Sans Serif</vt:lpstr>
      <vt:lpstr>Wingdings</vt:lpstr>
      <vt:lpstr>VRK sininen</vt:lpstr>
      <vt:lpstr>VRK lila</vt:lpstr>
      <vt:lpstr>VRK vihreä</vt:lpstr>
      <vt:lpstr>VRK oranssi</vt:lpstr>
      <vt:lpstr>DVV EN</vt:lpstr>
      <vt:lpstr>punainen</vt:lpstr>
      <vt:lpstr>vihreä</vt:lpstr>
      <vt:lpstr>Bittikartta</vt:lpstr>
      <vt:lpstr>Kanta-palveluiden käyttöönotto     Toimikorttien hankinta</vt:lpstr>
      <vt:lpstr>Sote-varmennepalvelut</vt:lpstr>
      <vt:lpstr>Sosiaali- ja terveydenhuollon ammattikortti</vt:lpstr>
      <vt:lpstr>Ammattikortin tilaaminen</vt:lpstr>
      <vt:lpstr>Ammattikortin uusiminen OmaKortissa</vt:lpstr>
      <vt:lpstr>Sosiaali- ja terveydenhuollon henkilöstökortti</vt:lpstr>
      <vt:lpstr>Sosiaali- ja terveydenhuollon toimijakortti</vt:lpstr>
      <vt:lpstr>Sähköinen sopimushallinta - Verkkoasiointi</vt:lpstr>
      <vt:lpstr>Sote-korttien aktivointi</vt:lpstr>
      <vt:lpstr>Kortinlukijaohjelmisto</vt:lpstr>
      <vt:lpstr>Sosiaali- ja terveydenhuollon varakortti</vt:lpstr>
      <vt:lpstr>DVV:n SOTE varmennepalvelujen maksullisuus 2025</vt:lpstr>
      <vt:lpstr>SOTE rekisteröintipalvelujen maksullisuus</vt:lpstr>
      <vt:lpstr>SOTE palveluvarmenteet</vt:lpstr>
      <vt:lpstr>Yhteydenotot</vt:lpstr>
    </vt:vector>
  </TitlesOfParts>
  <Company>Suomen valtio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Kanta-palveluiden käyttöönotto</dc:title>
  <dc:creator>Lindqvist Minna</dc:creator>
  <cp:lastModifiedBy>Jarno Talvitie</cp:lastModifiedBy>
  <cp:revision>306</cp:revision>
  <dcterms:created xsi:type="dcterms:W3CDTF">2017-02-23T08:01:10Z</dcterms:created>
  <dcterms:modified xsi:type="dcterms:W3CDTF">2025-02-01T20:57:56Z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0x010100C6B5C75D731039498159B296780C70F3</vt:lpwstr>
  </property>
</Properties>
</file>